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8"/>
  </p:notesMasterIdLst>
  <p:sldIdLst>
    <p:sldId id="261" r:id="rId2"/>
    <p:sldId id="257" r:id="rId3"/>
    <p:sldId id="258" r:id="rId4"/>
    <p:sldId id="259" r:id="rId5"/>
    <p:sldId id="260" r:id="rId6"/>
    <p:sldId id="267" r:id="rId7"/>
    <p:sldId id="263" r:id="rId8"/>
    <p:sldId id="265" r:id="rId9"/>
    <p:sldId id="266" r:id="rId10"/>
    <p:sldId id="264" r:id="rId11"/>
    <p:sldId id="270" r:id="rId12"/>
    <p:sldId id="262" r:id="rId13"/>
    <p:sldId id="271" r:id="rId14"/>
    <p:sldId id="268" r:id="rId15"/>
    <p:sldId id="272" r:id="rId16"/>
    <p:sldId id="269" r:id="rId17"/>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9" autoAdjust="0"/>
    <p:restoredTop sz="95535" autoAdjust="0"/>
  </p:normalViewPr>
  <p:slideViewPr>
    <p:cSldViewPr snapToGrid="0">
      <p:cViewPr varScale="1">
        <p:scale>
          <a:sx n="114" d="100"/>
          <a:sy n="114" d="100"/>
        </p:scale>
        <p:origin x="2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Stanley" userId="bce8e2440e1cf3ed" providerId="LiveId" clId="{B65C4BD1-3FA9-4A2E-86A0-602AD6F9EAD2}"/>
    <pc:docChg chg="modSld">
      <pc:chgData name="Jackie Stanley" userId="bce8e2440e1cf3ed" providerId="LiveId" clId="{B65C4BD1-3FA9-4A2E-86A0-602AD6F9EAD2}" dt="2023-08-18T09:07:44.956" v="65" actId="255"/>
      <pc:docMkLst>
        <pc:docMk/>
      </pc:docMkLst>
      <pc:sldChg chg="modSp mod">
        <pc:chgData name="Jackie Stanley" userId="bce8e2440e1cf3ed" providerId="LiveId" clId="{B65C4BD1-3FA9-4A2E-86A0-602AD6F9EAD2}" dt="2023-08-18T09:02:48.041" v="27" actId="255"/>
        <pc:sldMkLst>
          <pc:docMk/>
          <pc:sldMk cId="1955151509" sldId="260"/>
        </pc:sldMkLst>
        <pc:spChg chg="mod">
          <ac:chgData name="Jackie Stanley" userId="bce8e2440e1cf3ed" providerId="LiveId" clId="{B65C4BD1-3FA9-4A2E-86A0-602AD6F9EAD2}" dt="2023-08-18T09:02:39.856" v="25" actId="255"/>
          <ac:spMkLst>
            <pc:docMk/>
            <pc:sldMk cId="1955151509" sldId="260"/>
            <ac:spMk id="6" creationId="{C9C9EE66-86E8-F561-1EAB-2FFE89FEF937}"/>
          </ac:spMkLst>
        </pc:spChg>
        <pc:spChg chg="mod">
          <ac:chgData name="Jackie Stanley" userId="bce8e2440e1cf3ed" providerId="LiveId" clId="{B65C4BD1-3FA9-4A2E-86A0-602AD6F9EAD2}" dt="2023-08-18T09:02:48.041" v="27" actId="255"/>
          <ac:spMkLst>
            <pc:docMk/>
            <pc:sldMk cId="1955151509" sldId="260"/>
            <ac:spMk id="13" creationId="{780DA698-63E6-AF3C-810F-4454B20A8947}"/>
          </ac:spMkLst>
        </pc:spChg>
      </pc:sldChg>
      <pc:sldChg chg="modSp mod">
        <pc:chgData name="Jackie Stanley" userId="bce8e2440e1cf3ed" providerId="LiveId" clId="{B65C4BD1-3FA9-4A2E-86A0-602AD6F9EAD2}" dt="2023-08-18T09:02:08.638" v="23" actId="255"/>
        <pc:sldMkLst>
          <pc:docMk/>
          <pc:sldMk cId="758904617" sldId="261"/>
        </pc:sldMkLst>
        <pc:spChg chg="mod">
          <ac:chgData name="Jackie Stanley" userId="bce8e2440e1cf3ed" providerId="LiveId" clId="{B65C4BD1-3FA9-4A2E-86A0-602AD6F9EAD2}" dt="2023-08-18T09:02:08.638" v="23" actId="255"/>
          <ac:spMkLst>
            <pc:docMk/>
            <pc:sldMk cId="758904617" sldId="261"/>
            <ac:spMk id="3" creationId="{46178329-2AE0-904C-C40E-FF05F36836FE}"/>
          </ac:spMkLst>
        </pc:spChg>
      </pc:sldChg>
      <pc:sldChg chg="modSp mod">
        <pc:chgData name="Jackie Stanley" userId="bce8e2440e1cf3ed" providerId="LiveId" clId="{B65C4BD1-3FA9-4A2E-86A0-602AD6F9EAD2}" dt="2023-08-18T09:06:29.817" v="59" actId="255"/>
        <pc:sldMkLst>
          <pc:docMk/>
          <pc:sldMk cId="224364396" sldId="262"/>
        </pc:sldMkLst>
        <pc:spChg chg="mod">
          <ac:chgData name="Jackie Stanley" userId="bce8e2440e1cf3ed" providerId="LiveId" clId="{B65C4BD1-3FA9-4A2E-86A0-602AD6F9EAD2}" dt="2023-08-18T09:06:29.817" v="59" actId="255"/>
          <ac:spMkLst>
            <pc:docMk/>
            <pc:sldMk cId="224364396" sldId="262"/>
            <ac:spMk id="5" creationId="{13C5C8D3-0189-097A-5BF0-2409A8947021}"/>
          </ac:spMkLst>
        </pc:spChg>
      </pc:sldChg>
      <pc:sldChg chg="modSp mod">
        <pc:chgData name="Jackie Stanley" userId="bce8e2440e1cf3ed" providerId="LiveId" clId="{B65C4BD1-3FA9-4A2E-86A0-602AD6F9EAD2}" dt="2023-08-18T09:05:09.824" v="52" actId="2711"/>
        <pc:sldMkLst>
          <pc:docMk/>
          <pc:sldMk cId="3795917074" sldId="263"/>
        </pc:sldMkLst>
        <pc:graphicFrameChg chg="modGraphic">
          <ac:chgData name="Jackie Stanley" userId="bce8e2440e1cf3ed" providerId="LiveId" clId="{B65C4BD1-3FA9-4A2E-86A0-602AD6F9EAD2}" dt="2023-08-18T09:05:09.824" v="52" actId="2711"/>
          <ac:graphicFrameMkLst>
            <pc:docMk/>
            <pc:sldMk cId="3795917074" sldId="263"/>
            <ac:graphicFrameMk id="3" creationId="{86AB8EBA-8203-AE4C-464B-19A79C6A5339}"/>
          </ac:graphicFrameMkLst>
        </pc:graphicFrameChg>
      </pc:sldChg>
      <pc:sldChg chg="modSp mod">
        <pc:chgData name="Jackie Stanley" userId="bce8e2440e1cf3ed" providerId="LiveId" clId="{B65C4BD1-3FA9-4A2E-86A0-602AD6F9EAD2}" dt="2023-08-18T09:06:12.570" v="57" actId="1076"/>
        <pc:sldMkLst>
          <pc:docMk/>
          <pc:sldMk cId="1342027610" sldId="264"/>
        </pc:sldMkLst>
        <pc:spChg chg="mod">
          <ac:chgData name="Jackie Stanley" userId="bce8e2440e1cf3ed" providerId="LiveId" clId="{B65C4BD1-3FA9-4A2E-86A0-602AD6F9EAD2}" dt="2023-08-18T09:06:12.570" v="57" actId="1076"/>
          <ac:spMkLst>
            <pc:docMk/>
            <pc:sldMk cId="1342027610" sldId="264"/>
            <ac:spMk id="5" creationId="{37A5C80D-B726-5979-8BC5-548D11AA964B}"/>
          </ac:spMkLst>
        </pc:spChg>
      </pc:sldChg>
      <pc:sldChg chg="modSp mod">
        <pc:chgData name="Jackie Stanley" userId="bce8e2440e1cf3ed" providerId="LiveId" clId="{B65C4BD1-3FA9-4A2E-86A0-602AD6F9EAD2}" dt="2023-08-18T09:05:28.518" v="53" actId="255"/>
        <pc:sldMkLst>
          <pc:docMk/>
          <pc:sldMk cId="2339709903" sldId="265"/>
        </pc:sldMkLst>
        <pc:spChg chg="mod">
          <ac:chgData name="Jackie Stanley" userId="bce8e2440e1cf3ed" providerId="LiveId" clId="{B65C4BD1-3FA9-4A2E-86A0-602AD6F9EAD2}" dt="2023-08-18T09:05:28.518" v="53" actId="255"/>
          <ac:spMkLst>
            <pc:docMk/>
            <pc:sldMk cId="2339709903" sldId="265"/>
            <ac:spMk id="5" creationId="{92096766-913B-D0E5-4B1A-1D13334F6549}"/>
          </ac:spMkLst>
        </pc:spChg>
      </pc:sldChg>
      <pc:sldChg chg="modSp mod">
        <pc:chgData name="Jackie Stanley" userId="bce8e2440e1cf3ed" providerId="LiveId" clId="{B65C4BD1-3FA9-4A2E-86A0-602AD6F9EAD2}" dt="2023-08-18T09:05:50.445" v="55" actId="255"/>
        <pc:sldMkLst>
          <pc:docMk/>
          <pc:sldMk cId="529396572" sldId="266"/>
        </pc:sldMkLst>
        <pc:spChg chg="mod">
          <ac:chgData name="Jackie Stanley" userId="bce8e2440e1cf3ed" providerId="LiveId" clId="{B65C4BD1-3FA9-4A2E-86A0-602AD6F9EAD2}" dt="2023-08-18T09:05:46.709" v="54" actId="255"/>
          <ac:spMkLst>
            <pc:docMk/>
            <pc:sldMk cId="529396572" sldId="266"/>
            <ac:spMk id="6" creationId="{C926A504-DAD6-E7FF-1A69-69576B5244DD}"/>
          </ac:spMkLst>
        </pc:spChg>
        <pc:spChg chg="mod">
          <ac:chgData name="Jackie Stanley" userId="bce8e2440e1cf3ed" providerId="LiveId" clId="{B65C4BD1-3FA9-4A2E-86A0-602AD6F9EAD2}" dt="2023-08-18T09:05:50.445" v="55" actId="255"/>
          <ac:spMkLst>
            <pc:docMk/>
            <pc:sldMk cId="529396572" sldId="266"/>
            <ac:spMk id="11" creationId="{D476BEFC-7248-3ACF-C3C4-F3AA73223877}"/>
          </ac:spMkLst>
        </pc:spChg>
      </pc:sldChg>
      <pc:sldChg chg="modSp mod">
        <pc:chgData name="Jackie Stanley" userId="bce8e2440e1cf3ed" providerId="LiveId" clId="{B65C4BD1-3FA9-4A2E-86A0-602AD6F9EAD2}" dt="2023-08-18T09:04:48.170" v="50" actId="20577"/>
        <pc:sldMkLst>
          <pc:docMk/>
          <pc:sldMk cId="1568012919" sldId="267"/>
        </pc:sldMkLst>
        <pc:spChg chg="mod">
          <ac:chgData name="Jackie Stanley" userId="bce8e2440e1cf3ed" providerId="LiveId" clId="{B65C4BD1-3FA9-4A2E-86A0-602AD6F9EAD2}" dt="2023-08-18T09:04:48.170" v="50" actId="20577"/>
          <ac:spMkLst>
            <pc:docMk/>
            <pc:sldMk cId="1568012919" sldId="267"/>
            <ac:spMk id="2" creationId="{C358C75A-7235-198F-8F3D-6B62B3D55A4D}"/>
          </ac:spMkLst>
        </pc:spChg>
        <pc:spChg chg="mod">
          <ac:chgData name="Jackie Stanley" userId="bce8e2440e1cf3ed" providerId="LiveId" clId="{B65C4BD1-3FA9-4A2E-86A0-602AD6F9EAD2}" dt="2023-08-18T09:04:18.772" v="40" actId="14100"/>
          <ac:spMkLst>
            <pc:docMk/>
            <pc:sldMk cId="1568012919" sldId="267"/>
            <ac:spMk id="5" creationId="{3FB987E6-1D1F-A4F6-83C7-A88688223D50}"/>
          </ac:spMkLst>
        </pc:spChg>
        <pc:spChg chg="mod">
          <ac:chgData name="Jackie Stanley" userId="bce8e2440e1cf3ed" providerId="LiveId" clId="{B65C4BD1-3FA9-4A2E-86A0-602AD6F9EAD2}" dt="2023-08-18T09:04:24.676" v="41" actId="14100"/>
          <ac:spMkLst>
            <pc:docMk/>
            <pc:sldMk cId="1568012919" sldId="267"/>
            <ac:spMk id="10" creationId="{03A46C84-D4E2-A54E-2CAA-64198DF24993}"/>
          </ac:spMkLst>
        </pc:spChg>
        <pc:spChg chg="mod">
          <ac:chgData name="Jackie Stanley" userId="bce8e2440e1cf3ed" providerId="LiveId" clId="{B65C4BD1-3FA9-4A2E-86A0-602AD6F9EAD2}" dt="2023-08-18T09:04:29.054" v="42" actId="14100"/>
          <ac:spMkLst>
            <pc:docMk/>
            <pc:sldMk cId="1568012919" sldId="267"/>
            <ac:spMk id="12" creationId="{F1F7155E-0EBD-92BA-76DF-5C737387A285}"/>
          </ac:spMkLst>
        </pc:spChg>
      </pc:sldChg>
      <pc:sldChg chg="modSp mod">
        <pc:chgData name="Jackie Stanley" userId="bce8e2440e1cf3ed" providerId="LiveId" clId="{B65C4BD1-3FA9-4A2E-86A0-602AD6F9EAD2}" dt="2023-08-18T09:07:44.956" v="65" actId="255"/>
        <pc:sldMkLst>
          <pc:docMk/>
          <pc:sldMk cId="2476760577" sldId="268"/>
        </pc:sldMkLst>
        <pc:spChg chg="mod">
          <ac:chgData name="Jackie Stanley" userId="bce8e2440e1cf3ed" providerId="LiveId" clId="{B65C4BD1-3FA9-4A2E-86A0-602AD6F9EAD2}" dt="2023-08-18T09:07:44.956" v="65" actId="255"/>
          <ac:spMkLst>
            <pc:docMk/>
            <pc:sldMk cId="2476760577" sldId="268"/>
            <ac:spMk id="5" creationId="{AF7C6F36-FAFF-C06D-A7E3-C96B66DAE192}"/>
          </ac:spMkLst>
        </pc:spChg>
        <pc:spChg chg="mod">
          <ac:chgData name="Jackie Stanley" userId="bce8e2440e1cf3ed" providerId="LiveId" clId="{B65C4BD1-3FA9-4A2E-86A0-602AD6F9EAD2}" dt="2023-08-18T09:07:38.740" v="64" actId="255"/>
          <ac:spMkLst>
            <pc:docMk/>
            <pc:sldMk cId="2476760577" sldId="268"/>
            <ac:spMk id="11" creationId="{3B21854A-B480-8DF5-D959-FCA63EEE5558}"/>
          </ac:spMkLst>
        </pc:spChg>
      </pc:sldChg>
      <pc:sldChg chg="modSp mod">
        <pc:chgData name="Jackie Stanley" userId="bce8e2440e1cf3ed" providerId="LiveId" clId="{B65C4BD1-3FA9-4A2E-86A0-602AD6F9EAD2}" dt="2023-08-18T09:07:05.301" v="60" actId="255"/>
        <pc:sldMkLst>
          <pc:docMk/>
          <pc:sldMk cId="3518318258" sldId="269"/>
        </pc:sldMkLst>
        <pc:spChg chg="mod">
          <ac:chgData name="Jackie Stanley" userId="bce8e2440e1cf3ed" providerId="LiveId" clId="{B65C4BD1-3FA9-4A2E-86A0-602AD6F9EAD2}" dt="2023-08-18T09:07:05.301" v="60" actId="255"/>
          <ac:spMkLst>
            <pc:docMk/>
            <pc:sldMk cId="3518318258" sldId="269"/>
            <ac:spMk id="3" creationId="{4567C949-FCE7-BEE4-F2F9-93E4FF71A89D}"/>
          </ac:spMkLst>
        </pc:spChg>
      </pc:sldChg>
      <pc:sldChg chg="modSp mod">
        <pc:chgData name="Jackie Stanley" userId="bce8e2440e1cf3ed" providerId="LiveId" clId="{B65C4BD1-3FA9-4A2E-86A0-602AD6F9EAD2}" dt="2023-08-18T09:06:22.868" v="58" actId="255"/>
        <pc:sldMkLst>
          <pc:docMk/>
          <pc:sldMk cId="2066243975" sldId="270"/>
        </pc:sldMkLst>
        <pc:spChg chg="mod">
          <ac:chgData name="Jackie Stanley" userId="bce8e2440e1cf3ed" providerId="LiveId" clId="{B65C4BD1-3FA9-4A2E-86A0-602AD6F9EAD2}" dt="2023-08-18T09:06:22.868" v="58" actId="255"/>
          <ac:spMkLst>
            <pc:docMk/>
            <pc:sldMk cId="2066243975" sldId="270"/>
            <ac:spMk id="3" creationId="{9B128B5C-4D84-CD60-B19A-1347C7B1C2CE}"/>
          </ac:spMkLst>
        </pc:spChg>
      </pc:sldChg>
      <pc:sldChg chg="modSp mod">
        <pc:chgData name="Jackie Stanley" userId="bce8e2440e1cf3ed" providerId="LiveId" clId="{B65C4BD1-3FA9-4A2E-86A0-602AD6F9EAD2}" dt="2023-08-18T09:07:27.140" v="62" actId="255"/>
        <pc:sldMkLst>
          <pc:docMk/>
          <pc:sldMk cId="509666041" sldId="272"/>
        </pc:sldMkLst>
        <pc:spChg chg="mod">
          <ac:chgData name="Jackie Stanley" userId="bce8e2440e1cf3ed" providerId="LiveId" clId="{B65C4BD1-3FA9-4A2E-86A0-602AD6F9EAD2}" dt="2023-08-18T09:07:20.645" v="61" actId="255"/>
          <ac:spMkLst>
            <pc:docMk/>
            <pc:sldMk cId="509666041" sldId="272"/>
            <ac:spMk id="3" creationId="{E1488361-8CED-CB7B-1308-71573A43BC1E}"/>
          </ac:spMkLst>
        </pc:spChg>
        <pc:spChg chg="mod">
          <ac:chgData name="Jackie Stanley" userId="bce8e2440e1cf3ed" providerId="LiveId" clId="{B65C4BD1-3FA9-4A2E-86A0-602AD6F9EAD2}" dt="2023-08-18T09:07:27.140" v="62" actId="255"/>
          <ac:spMkLst>
            <pc:docMk/>
            <pc:sldMk cId="509666041" sldId="272"/>
            <ac:spMk id="17" creationId="{03B9373F-19C2-5472-19C7-FE32A44B6C2E}"/>
          </ac:spMkLst>
        </pc:spChg>
      </pc:sldChg>
    </pc:docChg>
  </pc:docChgLst>
  <pc:docChgLst>
    <pc:chgData name="Jackie Stanley" userId="bce8e2440e1cf3ed" providerId="LiveId" clId="{4575D6B7-905A-42D2-A2A4-968E6EBAB62E}"/>
    <pc:docChg chg="undo custSel modSld">
      <pc:chgData name="Jackie Stanley" userId="bce8e2440e1cf3ed" providerId="LiveId" clId="{4575D6B7-905A-42D2-A2A4-968E6EBAB62E}" dt="2023-06-29T21:46:06.958" v="710" actId="20577"/>
      <pc:docMkLst>
        <pc:docMk/>
      </pc:docMkLst>
      <pc:sldChg chg="addSp delSp modSp mod">
        <pc:chgData name="Jackie Stanley" userId="bce8e2440e1cf3ed" providerId="LiveId" clId="{4575D6B7-905A-42D2-A2A4-968E6EBAB62E}" dt="2023-06-29T21:19:50.116" v="475" actId="14100"/>
        <pc:sldMkLst>
          <pc:docMk/>
          <pc:sldMk cId="1955151509" sldId="260"/>
        </pc:sldMkLst>
        <pc:spChg chg="mod">
          <ac:chgData name="Jackie Stanley" userId="bce8e2440e1cf3ed" providerId="LiveId" clId="{4575D6B7-905A-42D2-A2A4-968E6EBAB62E}" dt="2023-06-29T21:04:27.493" v="173" actId="33524"/>
          <ac:spMkLst>
            <pc:docMk/>
            <pc:sldMk cId="1955151509" sldId="260"/>
            <ac:spMk id="2" creationId="{C358C75A-7235-198F-8F3D-6B62B3D55A4D}"/>
          </ac:spMkLst>
        </pc:spChg>
        <pc:graphicFrameChg chg="add mod modGraphic">
          <ac:chgData name="Jackie Stanley" userId="bce8e2440e1cf3ed" providerId="LiveId" clId="{4575D6B7-905A-42D2-A2A4-968E6EBAB62E}" dt="2023-06-29T21:19:50.116" v="475" actId="14100"/>
          <ac:graphicFrameMkLst>
            <pc:docMk/>
            <pc:sldMk cId="1955151509" sldId="260"/>
            <ac:graphicFrameMk id="5" creationId="{0568C0F8-7CB9-9BCC-9CF2-C9B95AA250EF}"/>
          </ac:graphicFrameMkLst>
        </pc:graphicFrameChg>
        <pc:picChg chg="del mod">
          <ac:chgData name="Jackie Stanley" userId="bce8e2440e1cf3ed" providerId="LiveId" clId="{4575D6B7-905A-42D2-A2A4-968E6EBAB62E}" dt="2023-06-29T21:18:24.178" v="456" actId="21"/>
          <ac:picMkLst>
            <pc:docMk/>
            <pc:sldMk cId="1955151509" sldId="260"/>
            <ac:picMk id="3" creationId="{B79C59B6-1960-A8F4-BD13-587342C3748C}"/>
          </ac:picMkLst>
        </pc:picChg>
      </pc:sldChg>
      <pc:sldChg chg="modSp mod">
        <pc:chgData name="Jackie Stanley" userId="bce8e2440e1cf3ed" providerId="LiveId" clId="{4575D6B7-905A-42D2-A2A4-968E6EBAB62E}" dt="2023-06-29T21:24:04.848" v="581" actId="2711"/>
        <pc:sldMkLst>
          <pc:docMk/>
          <pc:sldMk cId="758904617" sldId="261"/>
        </pc:sldMkLst>
        <pc:spChg chg="mod">
          <ac:chgData name="Jackie Stanley" userId="bce8e2440e1cf3ed" providerId="LiveId" clId="{4575D6B7-905A-42D2-A2A4-968E6EBAB62E}" dt="2023-06-29T21:23:54.921" v="580" actId="14100"/>
          <ac:spMkLst>
            <pc:docMk/>
            <pc:sldMk cId="758904617" sldId="261"/>
            <ac:spMk id="2" creationId="{C358C75A-7235-198F-8F3D-6B62B3D55A4D}"/>
          </ac:spMkLst>
        </pc:spChg>
        <pc:spChg chg="mod">
          <ac:chgData name="Jackie Stanley" userId="bce8e2440e1cf3ed" providerId="LiveId" clId="{4575D6B7-905A-42D2-A2A4-968E6EBAB62E}" dt="2023-06-29T21:24:04.848" v="581" actId="2711"/>
          <ac:spMkLst>
            <pc:docMk/>
            <pc:sldMk cId="758904617" sldId="261"/>
            <ac:spMk id="3" creationId="{46178329-2AE0-904C-C40E-FF05F36836FE}"/>
          </ac:spMkLst>
        </pc:spChg>
      </pc:sldChg>
      <pc:sldChg chg="modSp mod">
        <pc:chgData name="Jackie Stanley" userId="bce8e2440e1cf3ed" providerId="LiveId" clId="{4575D6B7-905A-42D2-A2A4-968E6EBAB62E}" dt="2023-06-29T21:11:20.586" v="348" actId="20577"/>
        <pc:sldMkLst>
          <pc:docMk/>
          <pc:sldMk cId="224364396" sldId="262"/>
        </pc:sldMkLst>
        <pc:spChg chg="mod">
          <ac:chgData name="Jackie Stanley" userId="bce8e2440e1cf3ed" providerId="LiveId" clId="{4575D6B7-905A-42D2-A2A4-968E6EBAB62E}" dt="2023-06-29T21:11:20.586" v="348" actId="20577"/>
          <ac:spMkLst>
            <pc:docMk/>
            <pc:sldMk cId="224364396" sldId="262"/>
            <ac:spMk id="2" creationId="{C358C75A-7235-198F-8F3D-6B62B3D55A4D}"/>
          </ac:spMkLst>
        </pc:spChg>
        <pc:spChg chg="mod">
          <ac:chgData name="Jackie Stanley" userId="bce8e2440e1cf3ed" providerId="LiveId" clId="{4575D6B7-905A-42D2-A2A4-968E6EBAB62E}" dt="2023-06-29T21:01:11.496" v="87" actId="313"/>
          <ac:spMkLst>
            <pc:docMk/>
            <pc:sldMk cId="224364396" sldId="262"/>
            <ac:spMk id="5" creationId="{13C5C8D3-0189-097A-5BF0-2409A8947021}"/>
          </ac:spMkLst>
        </pc:spChg>
      </pc:sldChg>
      <pc:sldChg chg="modSp mod">
        <pc:chgData name="Jackie Stanley" userId="bce8e2440e1cf3ed" providerId="LiveId" clId="{4575D6B7-905A-42D2-A2A4-968E6EBAB62E}" dt="2023-06-29T21:06:09.800" v="199" actId="20577"/>
        <pc:sldMkLst>
          <pc:docMk/>
          <pc:sldMk cId="3795917074" sldId="263"/>
        </pc:sldMkLst>
        <pc:graphicFrameChg chg="modGraphic">
          <ac:chgData name="Jackie Stanley" userId="bce8e2440e1cf3ed" providerId="LiveId" clId="{4575D6B7-905A-42D2-A2A4-968E6EBAB62E}" dt="2023-06-29T21:06:09.800" v="199" actId="20577"/>
          <ac:graphicFrameMkLst>
            <pc:docMk/>
            <pc:sldMk cId="3795917074" sldId="263"/>
            <ac:graphicFrameMk id="3" creationId="{86AB8EBA-8203-AE4C-464B-19A79C6A5339}"/>
          </ac:graphicFrameMkLst>
        </pc:graphicFrameChg>
      </pc:sldChg>
      <pc:sldChg chg="modSp mod">
        <pc:chgData name="Jackie Stanley" userId="bce8e2440e1cf3ed" providerId="LiveId" clId="{4575D6B7-905A-42D2-A2A4-968E6EBAB62E}" dt="2023-06-29T21:26:01.277" v="586" actId="2711"/>
        <pc:sldMkLst>
          <pc:docMk/>
          <pc:sldMk cId="1342027610" sldId="264"/>
        </pc:sldMkLst>
        <pc:spChg chg="mod">
          <ac:chgData name="Jackie Stanley" userId="bce8e2440e1cf3ed" providerId="LiveId" clId="{4575D6B7-905A-42D2-A2A4-968E6EBAB62E}" dt="2023-06-29T21:25:52.277" v="585" actId="113"/>
          <ac:spMkLst>
            <pc:docMk/>
            <pc:sldMk cId="1342027610" sldId="264"/>
            <ac:spMk id="2" creationId="{C358C75A-7235-198F-8F3D-6B62B3D55A4D}"/>
          </ac:spMkLst>
        </pc:spChg>
        <pc:spChg chg="mod">
          <ac:chgData name="Jackie Stanley" userId="bce8e2440e1cf3ed" providerId="LiveId" clId="{4575D6B7-905A-42D2-A2A4-968E6EBAB62E}" dt="2023-06-29T21:26:01.277" v="586" actId="2711"/>
          <ac:spMkLst>
            <pc:docMk/>
            <pc:sldMk cId="1342027610" sldId="264"/>
            <ac:spMk id="5" creationId="{37A5C80D-B726-5979-8BC5-548D11AA964B}"/>
          </ac:spMkLst>
        </pc:spChg>
      </pc:sldChg>
      <pc:sldChg chg="modSp mod">
        <pc:chgData name="Jackie Stanley" userId="bce8e2440e1cf3ed" providerId="LiveId" clId="{4575D6B7-905A-42D2-A2A4-968E6EBAB62E}" dt="2023-06-29T21:25:01.946" v="583" actId="113"/>
        <pc:sldMkLst>
          <pc:docMk/>
          <pc:sldMk cId="2339709903" sldId="265"/>
        </pc:sldMkLst>
        <pc:spChg chg="mod">
          <ac:chgData name="Jackie Stanley" userId="bce8e2440e1cf3ed" providerId="LiveId" clId="{4575D6B7-905A-42D2-A2A4-968E6EBAB62E}" dt="2023-06-29T21:25:01.946" v="583" actId="113"/>
          <ac:spMkLst>
            <pc:docMk/>
            <pc:sldMk cId="2339709903" sldId="265"/>
            <ac:spMk id="2" creationId="{C358C75A-7235-198F-8F3D-6B62B3D55A4D}"/>
          </ac:spMkLst>
        </pc:spChg>
      </pc:sldChg>
      <pc:sldChg chg="modSp mod">
        <pc:chgData name="Jackie Stanley" userId="bce8e2440e1cf3ed" providerId="LiveId" clId="{4575D6B7-905A-42D2-A2A4-968E6EBAB62E}" dt="2023-06-29T21:25:18.625" v="584" actId="2711"/>
        <pc:sldMkLst>
          <pc:docMk/>
          <pc:sldMk cId="529396572" sldId="266"/>
        </pc:sldMkLst>
        <pc:spChg chg="mod">
          <ac:chgData name="Jackie Stanley" userId="bce8e2440e1cf3ed" providerId="LiveId" clId="{4575D6B7-905A-42D2-A2A4-968E6EBAB62E}" dt="2023-06-29T21:08:38.642" v="257" actId="12"/>
          <ac:spMkLst>
            <pc:docMk/>
            <pc:sldMk cId="529396572" sldId="266"/>
            <ac:spMk id="6" creationId="{C926A504-DAD6-E7FF-1A69-69576B5244DD}"/>
          </ac:spMkLst>
        </pc:spChg>
        <pc:spChg chg="mod">
          <ac:chgData name="Jackie Stanley" userId="bce8e2440e1cf3ed" providerId="LiveId" clId="{4575D6B7-905A-42D2-A2A4-968E6EBAB62E}" dt="2023-06-29T21:25:18.625" v="584" actId="2711"/>
          <ac:spMkLst>
            <pc:docMk/>
            <pc:sldMk cId="529396572" sldId="266"/>
            <ac:spMk id="11" creationId="{D476BEFC-7248-3ACF-C3C4-F3AA73223877}"/>
          </ac:spMkLst>
        </pc:spChg>
      </pc:sldChg>
      <pc:sldChg chg="modSp mod">
        <pc:chgData name="Jackie Stanley" userId="bce8e2440e1cf3ed" providerId="LiveId" clId="{4575D6B7-905A-42D2-A2A4-968E6EBAB62E}" dt="2023-06-29T21:21:03.453" v="479" actId="255"/>
        <pc:sldMkLst>
          <pc:docMk/>
          <pc:sldMk cId="1568012919" sldId="267"/>
        </pc:sldMkLst>
        <pc:spChg chg="mod">
          <ac:chgData name="Jackie Stanley" userId="bce8e2440e1cf3ed" providerId="LiveId" clId="{4575D6B7-905A-42D2-A2A4-968E6EBAB62E}" dt="2023-06-29T21:21:03.453" v="479" actId="255"/>
          <ac:spMkLst>
            <pc:docMk/>
            <pc:sldMk cId="1568012919" sldId="267"/>
            <ac:spMk id="10" creationId="{03A46C84-D4E2-A54E-2CAA-64198DF24993}"/>
          </ac:spMkLst>
        </pc:spChg>
        <pc:spChg chg="mod">
          <ac:chgData name="Jackie Stanley" userId="bce8e2440e1cf3ed" providerId="LiveId" clId="{4575D6B7-905A-42D2-A2A4-968E6EBAB62E}" dt="2023-06-29T20:58:53.354" v="37" actId="14100"/>
          <ac:spMkLst>
            <pc:docMk/>
            <pc:sldMk cId="1568012919" sldId="267"/>
            <ac:spMk id="12" creationId="{F1F7155E-0EBD-92BA-76DF-5C737387A285}"/>
          </ac:spMkLst>
        </pc:spChg>
      </pc:sldChg>
      <pc:sldChg chg="addSp modSp mod">
        <pc:chgData name="Jackie Stanley" userId="bce8e2440e1cf3ed" providerId="LiveId" clId="{4575D6B7-905A-42D2-A2A4-968E6EBAB62E}" dt="2023-06-29T21:31:05.908" v="642" actId="14100"/>
        <pc:sldMkLst>
          <pc:docMk/>
          <pc:sldMk cId="2476760577" sldId="268"/>
        </pc:sldMkLst>
        <pc:spChg chg="add mod">
          <ac:chgData name="Jackie Stanley" userId="bce8e2440e1cf3ed" providerId="LiveId" clId="{4575D6B7-905A-42D2-A2A4-968E6EBAB62E}" dt="2023-06-29T21:30:46.990" v="639" actId="1076"/>
          <ac:spMkLst>
            <pc:docMk/>
            <pc:sldMk cId="2476760577" sldId="268"/>
            <ac:spMk id="3" creationId="{547A6E5E-646D-97E3-2EA1-57F62DAAEDC2}"/>
          </ac:spMkLst>
        </pc:spChg>
        <pc:spChg chg="mod">
          <ac:chgData name="Jackie Stanley" userId="bce8e2440e1cf3ed" providerId="LiveId" clId="{4575D6B7-905A-42D2-A2A4-968E6EBAB62E}" dt="2023-06-29T21:30:52.285" v="640" actId="14100"/>
          <ac:spMkLst>
            <pc:docMk/>
            <pc:sldMk cId="2476760577" sldId="268"/>
            <ac:spMk id="5" creationId="{AF7C6F36-FAFF-C06D-A7E3-C96B66DAE192}"/>
          </ac:spMkLst>
        </pc:spChg>
        <pc:spChg chg="mod">
          <ac:chgData name="Jackie Stanley" userId="bce8e2440e1cf3ed" providerId="LiveId" clId="{4575D6B7-905A-42D2-A2A4-968E6EBAB62E}" dt="2023-06-29T21:31:05.908" v="642" actId="14100"/>
          <ac:spMkLst>
            <pc:docMk/>
            <pc:sldMk cId="2476760577" sldId="268"/>
            <ac:spMk id="11" creationId="{3B21854A-B480-8DF5-D959-FCA63EEE5558}"/>
          </ac:spMkLst>
        </pc:spChg>
        <pc:picChg chg="mod">
          <ac:chgData name="Jackie Stanley" userId="bce8e2440e1cf3ed" providerId="LiveId" clId="{4575D6B7-905A-42D2-A2A4-968E6EBAB62E}" dt="2023-06-29T21:30:45.710" v="638" actId="14100"/>
          <ac:picMkLst>
            <pc:docMk/>
            <pc:sldMk cId="2476760577" sldId="268"/>
            <ac:picMk id="6" creationId="{942DDAD4-551A-33CE-5D59-0CB46FAC2B6D}"/>
          </ac:picMkLst>
        </pc:picChg>
      </pc:sldChg>
      <pc:sldChg chg="modSp mod">
        <pc:chgData name="Jackie Stanley" userId="bce8e2440e1cf3ed" providerId="LiveId" clId="{4575D6B7-905A-42D2-A2A4-968E6EBAB62E}" dt="2023-06-29T21:46:06.958" v="710" actId="20577"/>
        <pc:sldMkLst>
          <pc:docMk/>
          <pc:sldMk cId="3518318258" sldId="269"/>
        </pc:sldMkLst>
        <pc:spChg chg="mod">
          <ac:chgData name="Jackie Stanley" userId="bce8e2440e1cf3ed" providerId="LiveId" clId="{4575D6B7-905A-42D2-A2A4-968E6EBAB62E}" dt="2023-06-29T21:01:30.840" v="88" actId="33524"/>
          <ac:spMkLst>
            <pc:docMk/>
            <pc:sldMk cId="3518318258" sldId="269"/>
            <ac:spMk id="2" creationId="{C358C75A-7235-198F-8F3D-6B62B3D55A4D}"/>
          </ac:spMkLst>
        </pc:spChg>
        <pc:spChg chg="mod">
          <ac:chgData name="Jackie Stanley" userId="bce8e2440e1cf3ed" providerId="LiveId" clId="{4575D6B7-905A-42D2-A2A4-968E6EBAB62E}" dt="2023-06-29T21:46:06.958" v="710" actId="20577"/>
          <ac:spMkLst>
            <pc:docMk/>
            <pc:sldMk cId="3518318258" sldId="269"/>
            <ac:spMk id="3" creationId="{4567C949-FCE7-BEE4-F2F9-93E4FF71A89D}"/>
          </ac:spMkLst>
        </pc:spChg>
      </pc:sldChg>
      <pc:sldChg chg="modSp mod">
        <pc:chgData name="Jackie Stanley" userId="bce8e2440e1cf3ed" providerId="LiveId" clId="{4575D6B7-905A-42D2-A2A4-968E6EBAB62E}" dt="2023-06-29T21:10:56.789" v="340" actId="20577"/>
        <pc:sldMkLst>
          <pc:docMk/>
          <pc:sldMk cId="2066243975" sldId="270"/>
        </pc:sldMkLst>
        <pc:spChg chg="mod">
          <ac:chgData name="Jackie Stanley" userId="bce8e2440e1cf3ed" providerId="LiveId" clId="{4575D6B7-905A-42D2-A2A4-968E6EBAB62E}" dt="2023-06-29T21:10:56.789" v="340" actId="20577"/>
          <ac:spMkLst>
            <pc:docMk/>
            <pc:sldMk cId="2066243975" sldId="270"/>
            <ac:spMk id="3" creationId="{9B128B5C-4D84-CD60-B19A-1347C7B1C2CE}"/>
          </ac:spMkLst>
        </pc:spChg>
      </pc:sldChg>
      <pc:sldChg chg="modSp mod">
        <pc:chgData name="Jackie Stanley" userId="bce8e2440e1cf3ed" providerId="LiveId" clId="{4575D6B7-905A-42D2-A2A4-968E6EBAB62E}" dt="2023-06-29T21:13:10.173" v="358"/>
        <pc:sldMkLst>
          <pc:docMk/>
          <pc:sldMk cId="550344097" sldId="271"/>
        </pc:sldMkLst>
        <pc:graphicFrameChg chg="mod modGraphic">
          <ac:chgData name="Jackie Stanley" userId="bce8e2440e1cf3ed" providerId="LiveId" clId="{4575D6B7-905A-42D2-A2A4-968E6EBAB62E}" dt="2023-06-29T21:13:10.173" v="358"/>
          <ac:graphicFrameMkLst>
            <pc:docMk/>
            <pc:sldMk cId="550344097" sldId="271"/>
            <ac:graphicFrameMk id="5" creationId="{CDDEE29E-79F4-EDF8-1EDC-9FFC5F07140C}"/>
          </ac:graphicFrameMkLst>
        </pc:graphicFrameChg>
      </pc:sldChg>
      <pc:sldChg chg="addSp modSp mod">
        <pc:chgData name="Jackie Stanley" userId="bce8e2440e1cf3ed" providerId="LiveId" clId="{4575D6B7-905A-42D2-A2A4-968E6EBAB62E}" dt="2023-06-29T21:30:28.056" v="634"/>
        <pc:sldMkLst>
          <pc:docMk/>
          <pc:sldMk cId="509666041" sldId="272"/>
        </pc:sldMkLst>
        <pc:spChg chg="add mod">
          <ac:chgData name="Jackie Stanley" userId="bce8e2440e1cf3ed" providerId="LiveId" clId="{4575D6B7-905A-42D2-A2A4-968E6EBAB62E}" dt="2023-06-29T21:30:28.056" v="634"/>
          <ac:spMkLst>
            <pc:docMk/>
            <pc:sldMk cId="509666041" sldId="272"/>
            <ac:spMk id="3" creationId="{E1488361-8CED-CB7B-1308-71573A43BC1E}"/>
          </ac:spMkLst>
        </pc:spChg>
        <pc:spChg chg="mod">
          <ac:chgData name="Jackie Stanley" userId="bce8e2440e1cf3ed" providerId="LiveId" clId="{4575D6B7-905A-42D2-A2A4-968E6EBAB62E}" dt="2023-06-29T21:14:29.857" v="455" actId="20577"/>
          <ac:spMkLst>
            <pc:docMk/>
            <pc:sldMk cId="509666041" sldId="272"/>
            <ac:spMk id="17" creationId="{03B9373F-19C2-5472-19C7-FE32A44B6C2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E0933B03-82AD-4388-80CE-308E77F429FC}" type="datetimeFigureOut">
              <a:rPr lang="en-GB" smtClean="0"/>
              <a:t>18/08/2023</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BEAA5154-AF4A-4D34-8D29-AAB241BBF99F}" type="slidenum">
              <a:rPr lang="en-GB" smtClean="0"/>
              <a:t>‹#›</a:t>
            </a:fld>
            <a:endParaRPr lang="en-GB"/>
          </a:p>
        </p:txBody>
      </p:sp>
    </p:spTree>
    <p:extLst>
      <p:ext uri="{BB962C8B-B14F-4D97-AF65-F5344CB8AC3E}">
        <p14:creationId xmlns:p14="http://schemas.microsoft.com/office/powerpoint/2010/main" val="2453599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CFBF-7F45-E9FE-2032-851F11C821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1367A9-0D82-6EE8-B0C0-9BE275CE0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F450B4-6ED7-A218-E9CC-B4FEAD1C26A5}"/>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B96D6B0E-A5B9-227C-48E6-182BB2209A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3BEA33-E7C0-DD9C-7BEE-E312EE2308C0}"/>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26554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7D0E-98FA-9D6C-D8B8-6EECDF7F24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658414-76BF-8E1C-AC55-1D997FC723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ECAE2C-F5F7-5745-D6C8-1D2D2372E5D8}"/>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03F850A5-CCD3-BF97-4201-D774D33E04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B543C4-5E60-F755-F3AD-8E9839A89A05}"/>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44115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79DE53-E853-A189-9C4C-526D190BA8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AADBD5-EF34-276C-10A2-D915A4E76A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479FE8-47B9-E9C1-86CF-E6A7B3841C4E}"/>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CA063D5D-8EDF-FCBE-91B2-8E0A8D2F28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9DDA3F-57E6-61BA-B76A-2D7C00341606}"/>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87115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155D8-F843-59AB-0873-263C22B9AD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83D60D-E7E3-19E0-4728-092C59B16F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18A267-FC14-64A3-4A6B-15FD0970097D}"/>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E8C3D06B-DF6E-C649-96C8-5DCBEFCDBF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AC98E-41F6-496F-F6F9-D84AED9C80C9}"/>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40876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78FA-9B13-45F2-BB74-92720422D1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6AC749-FA92-FF04-053F-B3B351DA19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5C3DF4-0E56-2A92-1E90-E25686DCCD46}"/>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833ABB75-821B-E0DD-8378-49CAD0DCB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82FD61-243C-AD00-7D36-0B95022C75FE}"/>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44586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FD7D2-4324-B3A6-68BD-5635F7E023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8726EE-776A-9ABE-7F8A-0AD7571305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BBF6281-77C9-B7A7-BB11-A6DCC3FFD5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DF06601-BB72-D5C4-1E9C-50D6E685FD34}"/>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6" name="Footer Placeholder 5">
            <a:extLst>
              <a:ext uri="{FF2B5EF4-FFF2-40B4-BE49-F238E27FC236}">
                <a16:creationId xmlns:a16="http://schemas.microsoft.com/office/drawing/2014/main" id="{E8EF48A7-4AF0-14DF-09A5-588B0D5A09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A3BF12-4A1A-43EB-A058-550F09F259DC}"/>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262653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E0883-2ECA-DE30-C3ED-E7DCCFAB66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B2850A-4DAB-8A00-8CFB-11AC02878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E5A7C2-EB75-2327-5108-C6CA72D766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CDB3E9B-241C-F4FD-F241-ADE2935725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4A703-81CD-A12F-1130-3DA99755D0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325300-71D6-46AD-81EC-399417EFD16F}"/>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8" name="Footer Placeholder 7">
            <a:extLst>
              <a:ext uri="{FF2B5EF4-FFF2-40B4-BE49-F238E27FC236}">
                <a16:creationId xmlns:a16="http://schemas.microsoft.com/office/drawing/2014/main" id="{3963FCC0-08AC-4EF2-506B-EF5A51479E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7DABFA2-F888-C839-81AD-775E7A8F87EA}"/>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429446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C9AA4-88AE-7428-E949-60D815D96E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B192E9-1C20-6D15-3FD3-071C2DFDE1DC}"/>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4" name="Footer Placeholder 3">
            <a:extLst>
              <a:ext uri="{FF2B5EF4-FFF2-40B4-BE49-F238E27FC236}">
                <a16:creationId xmlns:a16="http://schemas.microsoft.com/office/drawing/2014/main" id="{B0A5EA53-3A0E-40C5-4D1B-8BB3110DBB4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0ACC6D-00CB-71AF-C03E-9ABAF32B87F4}"/>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56695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9DDC1A-AEEA-F8E8-CF17-F258EE5E473A}"/>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3" name="Footer Placeholder 2">
            <a:extLst>
              <a:ext uri="{FF2B5EF4-FFF2-40B4-BE49-F238E27FC236}">
                <a16:creationId xmlns:a16="http://schemas.microsoft.com/office/drawing/2014/main" id="{DC68DDA2-FC9E-42D6-F65C-858EDC8619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92E099-FD6E-9BDF-575C-26DDF1158C8B}"/>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694476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9A75-9BBD-6441-80A2-DDAFC18245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DD081A-7A1B-2E84-4865-96A4D31DA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EEA9B1-4FA1-7C05-EF6F-3E259649C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252B0E-FA51-580C-BAC0-2D487901224C}"/>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6" name="Footer Placeholder 5">
            <a:extLst>
              <a:ext uri="{FF2B5EF4-FFF2-40B4-BE49-F238E27FC236}">
                <a16:creationId xmlns:a16="http://schemas.microsoft.com/office/drawing/2014/main" id="{1157110A-7F8C-7928-5BAC-0342C44E5C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F5D96B-7E38-7816-14A9-1E53FE1BF25B}"/>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187356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CAB0-5A7A-28F2-C587-695C6FC40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786605-C60D-4F94-B655-CA0C825A8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DAD217-C2E4-A9C7-FF24-0DC115574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EB2FAE-5082-280F-6F31-4BA0C24F46B2}"/>
              </a:ext>
            </a:extLst>
          </p:cNvPr>
          <p:cNvSpPr>
            <a:spLocks noGrp="1"/>
          </p:cNvSpPr>
          <p:nvPr>
            <p:ph type="dt" sz="half" idx="10"/>
          </p:nvPr>
        </p:nvSpPr>
        <p:spPr/>
        <p:txBody>
          <a:bodyPr/>
          <a:lstStyle/>
          <a:p>
            <a:fld id="{7A139DCD-802D-4A3E-B80F-E0C10D150497}" type="datetimeFigureOut">
              <a:rPr lang="en-GB" smtClean="0"/>
              <a:t>18/08/2023</a:t>
            </a:fld>
            <a:endParaRPr lang="en-GB"/>
          </a:p>
        </p:txBody>
      </p:sp>
      <p:sp>
        <p:nvSpPr>
          <p:cNvPr id="6" name="Footer Placeholder 5">
            <a:extLst>
              <a:ext uri="{FF2B5EF4-FFF2-40B4-BE49-F238E27FC236}">
                <a16:creationId xmlns:a16="http://schemas.microsoft.com/office/drawing/2014/main" id="{A4E08439-B990-D09A-B73E-40689E8B5F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0D87FC-45E2-4ECF-B43B-E1F965EF543C}"/>
              </a:ext>
            </a:extLst>
          </p:cNvPr>
          <p:cNvSpPr>
            <a:spLocks noGrp="1"/>
          </p:cNvSpPr>
          <p:nvPr>
            <p:ph type="sldNum" sz="quarter" idx="12"/>
          </p:nvPr>
        </p:nvSpPr>
        <p:spPr/>
        <p:txBody>
          <a:bodyPr/>
          <a:lstStyle/>
          <a:p>
            <a:fld id="{DFCEA1D6-D321-4166-B4F2-879BC8D24995}" type="slidenum">
              <a:rPr lang="en-GB" smtClean="0"/>
              <a:t>‹#›</a:t>
            </a:fld>
            <a:endParaRPr lang="en-GB"/>
          </a:p>
        </p:txBody>
      </p:sp>
    </p:spTree>
    <p:extLst>
      <p:ext uri="{BB962C8B-B14F-4D97-AF65-F5344CB8AC3E}">
        <p14:creationId xmlns:p14="http://schemas.microsoft.com/office/powerpoint/2010/main" val="2320645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20F59C-DBA2-0875-5D79-6659D3D3B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36AD4B-A921-B0D1-2061-A7B93B271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CBEC5-6971-0496-C5F8-F577BF7069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139DCD-802D-4A3E-B80F-E0C10D150497}" type="datetimeFigureOut">
              <a:rPr lang="en-GB" smtClean="0"/>
              <a:t>18/08/2023</a:t>
            </a:fld>
            <a:endParaRPr lang="en-GB"/>
          </a:p>
        </p:txBody>
      </p:sp>
      <p:sp>
        <p:nvSpPr>
          <p:cNvPr id="5" name="Footer Placeholder 4">
            <a:extLst>
              <a:ext uri="{FF2B5EF4-FFF2-40B4-BE49-F238E27FC236}">
                <a16:creationId xmlns:a16="http://schemas.microsoft.com/office/drawing/2014/main" id="{8FFC5B48-3D67-E001-9E18-3D89A6D00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B077B5-1BEE-C3D6-E2D4-5CE05932E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EA1D6-D321-4166-B4F2-879BC8D24995}" type="slidenum">
              <a:rPr lang="en-GB" smtClean="0"/>
              <a:t>‹#›</a:t>
            </a:fld>
            <a:endParaRPr lang="en-GB"/>
          </a:p>
        </p:txBody>
      </p:sp>
    </p:spTree>
    <p:extLst>
      <p:ext uri="{BB962C8B-B14F-4D97-AF65-F5344CB8AC3E}">
        <p14:creationId xmlns:p14="http://schemas.microsoft.com/office/powerpoint/2010/main" val="393023184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ChairJuniorComps@westhockey.co.uk" TargetMode="Externa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helen_jefferies@sky.com" TargetMode="External"/><Relationship Id="rId5" Type="http://schemas.openxmlformats.org/officeDocument/2006/relationships/hyperlink" Target="mailto:barbara.reynolds@englandhockey.co.uk" TargetMode="External"/><Relationship Id="rId4" Type="http://schemas.openxmlformats.org/officeDocument/2006/relationships/hyperlink" Target="mailto:juniorcomps@westhockey.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emf"/><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junior.competitions@englandhockey.co.u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forms.office.com/Pages/ResponsePage.aspx?id=-Mr8aL5rOkmKzhhCEJS1wxYcqdnBF61LuhywLcL0OQpUMzVRMk5DNk5UTkZGTkNBM1haV0Y2U1BRTy4u"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090570"/>
            <a:ext cx="9144000" cy="509630"/>
          </a:xfrm>
        </p:spPr>
        <p:txBody>
          <a:bodyPr>
            <a:normAutofit fontScale="90000"/>
          </a:bodyPr>
          <a:lstStyle/>
          <a:p>
            <a:br>
              <a:rPr lang="en-GB" sz="2000" b="1" dirty="0"/>
            </a:br>
            <a:br>
              <a:rPr lang="en-GB" sz="2000" b="1" dirty="0"/>
            </a:br>
            <a:br>
              <a:rPr lang="en-GB" sz="2000" b="1" dirty="0"/>
            </a:br>
            <a:br>
              <a:rPr lang="en-GB" sz="2000" b="1" dirty="0"/>
            </a:br>
            <a:r>
              <a:rPr lang="en-GB" sz="2000" b="1" dirty="0">
                <a:latin typeface="+mn-lt"/>
              </a:rPr>
              <a:t>West Area </a:t>
            </a:r>
            <a:r>
              <a:rPr lang="en-GB" sz="2000" b="1" dirty="0">
                <a:solidFill>
                  <a:schemeClr val="tx1"/>
                </a:solidFill>
                <a:latin typeface="+mn-lt"/>
              </a:rPr>
              <a:t>Juniors </a:t>
            </a:r>
            <a:r>
              <a:rPr lang="en-GB" sz="2000" b="1" dirty="0">
                <a:latin typeface="+mn-lt"/>
              </a:rPr>
              <a:t>Competitions </a:t>
            </a:r>
            <a:br>
              <a:rPr lang="en-GB" sz="2000" b="1" dirty="0">
                <a:latin typeface="+mn-lt"/>
              </a:rPr>
            </a:br>
            <a:r>
              <a:rPr lang="en-GB" sz="2000" b="1" dirty="0">
                <a:solidFill>
                  <a:schemeClr val="tx1"/>
                </a:solidFill>
                <a:latin typeface="+mn-lt"/>
              </a:rPr>
              <a:t>Review &amp; Planning 2023 2024</a:t>
            </a:r>
            <a:br>
              <a:rPr lang="en-GB" sz="2000" b="1" dirty="0">
                <a:solidFill>
                  <a:schemeClr val="tx1"/>
                </a:solidFill>
                <a:latin typeface="+mn-lt"/>
              </a:rPr>
            </a:br>
            <a:br>
              <a:rPr lang="en-GB" sz="2000" b="1" dirty="0">
                <a:solidFill>
                  <a:schemeClr val="tx1"/>
                </a:solidFill>
                <a:latin typeface="+mn-lt"/>
              </a:rPr>
            </a:br>
            <a:endParaRPr lang="en-GB" sz="2000" dirty="0">
              <a:latin typeface="+mn-lt"/>
            </a:endParaRP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sp>
        <p:nvSpPr>
          <p:cNvPr id="3" name="Subtitle 2">
            <a:extLst>
              <a:ext uri="{FF2B5EF4-FFF2-40B4-BE49-F238E27FC236}">
                <a16:creationId xmlns:a16="http://schemas.microsoft.com/office/drawing/2014/main" id="{46178329-2AE0-904C-C40E-FF05F36836FE}"/>
              </a:ext>
            </a:extLst>
          </p:cNvPr>
          <p:cNvSpPr>
            <a:spLocks noGrp="1"/>
          </p:cNvSpPr>
          <p:nvPr>
            <p:ph type="subTitle" idx="1"/>
          </p:nvPr>
        </p:nvSpPr>
        <p:spPr>
          <a:xfrm>
            <a:off x="1711354" y="1904302"/>
            <a:ext cx="8956646" cy="2407640"/>
          </a:xfrm>
        </p:spPr>
        <p:txBody>
          <a:bodyPr>
            <a:normAutofit/>
          </a:bodyPr>
          <a:lstStyle/>
          <a:p>
            <a:pPr marL="342900" indent="-342900" algn="l">
              <a:buFont typeface="Arial" panose="020B0604020202020204" pitchFamily="34" charset="0"/>
              <a:buChar char="•"/>
            </a:pPr>
            <a:r>
              <a:rPr lang="en-GB" sz="1400" dirty="0">
                <a:latin typeface="+mj-lt"/>
              </a:rPr>
              <a:t>Chairperson: Liz Powell </a:t>
            </a:r>
            <a:r>
              <a:rPr lang="en-GB" sz="1400" dirty="0">
                <a:latin typeface="+mj-lt"/>
                <a:hlinkClick r:id="rId3"/>
              </a:rPr>
              <a:t>ChairJuniorComps@westhockey.co.uk</a:t>
            </a:r>
            <a:endParaRPr lang="en-GB" sz="1400" dirty="0">
              <a:latin typeface="+mj-lt"/>
            </a:endParaRPr>
          </a:p>
          <a:p>
            <a:pPr marL="342900" indent="-342900" algn="l">
              <a:buFont typeface="Arial" panose="020B0604020202020204" pitchFamily="34" charset="0"/>
              <a:buChar char="•"/>
            </a:pPr>
            <a:r>
              <a:rPr lang="en-GB" sz="1400" dirty="0">
                <a:latin typeface="+mj-lt"/>
              </a:rPr>
              <a:t>Administrator: </a:t>
            </a:r>
            <a:r>
              <a:rPr lang="pl-PL" sz="1400" dirty="0">
                <a:latin typeface="+mj-lt"/>
              </a:rPr>
              <a:t>Jackie Stanley </a:t>
            </a:r>
            <a:r>
              <a:rPr lang="pl-PL" sz="1400" dirty="0">
                <a:latin typeface="+mj-lt"/>
                <a:hlinkClick r:id="rId4"/>
              </a:rPr>
              <a:t>juniorcomps@westhockey.co.uk</a:t>
            </a:r>
            <a:endParaRPr lang="en-GB" sz="1400" dirty="0">
              <a:latin typeface="+mj-lt"/>
            </a:endParaRPr>
          </a:p>
          <a:p>
            <a:pPr marL="342900" indent="-342900" algn="l">
              <a:buFont typeface="Arial" panose="020B0604020202020204" pitchFamily="34" charset="0"/>
              <a:buChar char="•"/>
            </a:pPr>
            <a:r>
              <a:rPr lang="en-GB" sz="1400" dirty="0">
                <a:latin typeface="+mj-lt"/>
              </a:rPr>
              <a:t>EH Club Development Manager: </a:t>
            </a:r>
            <a:r>
              <a:rPr lang="sv-SE" sz="1400" dirty="0">
                <a:latin typeface="+mj-lt"/>
              </a:rPr>
              <a:t>Barbara Reynolds </a:t>
            </a:r>
            <a:r>
              <a:rPr lang="sv-SE" sz="1400" dirty="0">
                <a:latin typeface="+mj-lt"/>
                <a:hlinkClick r:id="rId5"/>
              </a:rPr>
              <a:t>barbara.reynolds@englandhockey.co.uk</a:t>
            </a:r>
            <a:endParaRPr lang="en-GB" sz="1400" dirty="0">
              <a:latin typeface="+mj-lt"/>
            </a:endParaRPr>
          </a:p>
          <a:p>
            <a:pPr marL="342900" indent="-342900" algn="l">
              <a:buFont typeface="Arial" panose="020B0604020202020204" pitchFamily="34" charset="0"/>
              <a:buChar char="•"/>
            </a:pPr>
            <a:r>
              <a:rPr lang="en-GB" sz="1400" dirty="0">
                <a:latin typeface="+mj-lt"/>
              </a:rPr>
              <a:t>County Reps from: Avon, Cornwall, Devon, Dorset, Herefordshire, Gloucestershire, Somerset, Wiltshire, Jersey &amp; Guernsey.</a:t>
            </a:r>
          </a:p>
          <a:p>
            <a:pPr marL="342900" indent="-342900" algn="l">
              <a:buFont typeface="Arial" panose="020B0604020202020204" pitchFamily="34" charset="0"/>
              <a:buChar char="•"/>
            </a:pPr>
            <a:r>
              <a:rPr lang="en-GB" sz="1400" dirty="0">
                <a:latin typeface="+mj-lt"/>
              </a:rPr>
              <a:t>County Teams Coordinator: Helen Jefferies </a:t>
            </a:r>
            <a:r>
              <a:rPr lang="en-GB" sz="1400" dirty="0">
                <a:latin typeface="+mj-lt"/>
                <a:hlinkClick r:id="rId6"/>
              </a:rPr>
              <a:t>helen_jefferies@sky.com</a:t>
            </a:r>
            <a:endParaRPr lang="en-GB" sz="1400" dirty="0">
              <a:latin typeface="+mj-lt"/>
            </a:endParaRPr>
          </a:p>
          <a:p>
            <a:pPr marL="342900" indent="-342900" algn="l">
              <a:buFont typeface="Arial" panose="020B0604020202020204" pitchFamily="34" charset="0"/>
              <a:buChar char="•"/>
            </a:pPr>
            <a:endParaRPr lang="en-GB" sz="1400" dirty="0">
              <a:latin typeface="+mj-lt"/>
            </a:endParaRPr>
          </a:p>
          <a:p>
            <a:endParaRPr lang="en-GB" sz="1400" dirty="0">
              <a:latin typeface="+mj-lt"/>
            </a:endParaRPr>
          </a:p>
        </p:txBody>
      </p:sp>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7"/>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8"/>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Tree>
    <p:extLst>
      <p:ext uri="{BB962C8B-B14F-4D97-AF65-F5344CB8AC3E}">
        <p14:creationId xmlns:p14="http://schemas.microsoft.com/office/powerpoint/2010/main" val="758904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When to enter into the West League </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5" name="TextBox 4">
            <a:extLst>
              <a:ext uri="{FF2B5EF4-FFF2-40B4-BE49-F238E27FC236}">
                <a16:creationId xmlns:a16="http://schemas.microsoft.com/office/drawing/2014/main" id="{37A5C80D-B726-5979-8BC5-548D11AA964B}"/>
              </a:ext>
            </a:extLst>
          </p:cNvPr>
          <p:cNvSpPr txBox="1"/>
          <p:nvPr/>
        </p:nvSpPr>
        <p:spPr>
          <a:xfrm>
            <a:off x="2013358" y="1493241"/>
            <a:ext cx="7158006" cy="3108543"/>
          </a:xfrm>
          <a:prstGeom prst="rect">
            <a:avLst/>
          </a:prstGeom>
          <a:noFill/>
        </p:spPr>
        <p:txBody>
          <a:bodyPr wrap="square">
            <a:spAutoFit/>
          </a:bodyPr>
          <a:lstStyle/>
          <a:p>
            <a:pPr algn="l"/>
            <a:r>
              <a:rPr lang="en-GB" sz="1400" b="0" i="0" dirty="0">
                <a:solidFill>
                  <a:srgbClr val="000000"/>
                </a:solidFill>
                <a:effectLst/>
                <a:latin typeface="+mj-lt"/>
              </a:rPr>
              <a:t>T</a:t>
            </a:r>
            <a:r>
              <a:rPr lang="en-GB" sz="1400" b="1" i="0" dirty="0">
                <a:solidFill>
                  <a:srgbClr val="000000"/>
                </a:solidFill>
                <a:effectLst/>
                <a:latin typeface="+mj-lt"/>
              </a:rPr>
              <a:t>ier 1 entries – Entries no later than Sunday 25  June 2023</a:t>
            </a:r>
            <a:br>
              <a:rPr lang="en-GB" sz="1400" dirty="0">
                <a:latin typeface="+mj-lt"/>
              </a:rPr>
            </a:br>
            <a:r>
              <a:rPr lang="en-GB" sz="1400" b="0" i="0" dirty="0">
                <a:solidFill>
                  <a:srgbClr val="000000"/>
                </a:solidFill>
                <a:effectLst/>
                <a:latin typeface="+mj-lt"/>
              </a:rPr>
              <a:t>Tier 1 Team fixture planning – End June to  Mid Jul</a:t>
            </a:r>
            <a:br>
              <a:rPr lang="en-GB" sz="1400" dirty="0">
                <a:latin typeface="+mj-lt"/>
              </a:rPr>
            </a:br>
            <a:r>
              <a:rPr lang="en-GB" sz="1400" b="0" i="0" dirty="0">
                <a:solidFill>
                  <a:srgbClr val="000000"/>
                </a:solidFill>
                <a:effectLst/>
                <a:latin typeface="+mj-lt"/>
              </a:rPr>
              <a:t>Tier 1  Team fixtures released –  End of  July </a:t>
            </a:r>
            <a:br>
              <a:rPr lang="en-GB" sz="1400" dirty="0">
                <a:latin typeface="+mj-lt"/>
              </a:rPr>
            </a:br>
            <a:r>
              <a:rPr lang="en-GB" sz="1400" b="0" i="0" dirty="0">
                <a:solidFill>
                  <a:srgbClr val="000000"/>
                </a:solidFill>
                <a:effectLst/>
                <a:latin typeface="+mj-lt"/>
              </a:rPr>
              <a:t>Tier 1  fixtures start – 24 September</a:t>
            </a:r>
            <a:br>
              <a:rPr lang="en-GB" sz="1400" b="0" i="0" dirty="0">
                <a:solidFill>
                  <a:srgbClr val="000000"/>
                </a:solidFill>
                <a:effectLst/>
                <a:latin typeface="+mj-lt"/>
              </a:rPr>
            </a:br>
            <a:endParaRPr lang="en-GB" sz="1400" b="0" i="0" dirty="0">
              <a:solidFill>
                <a:srgbClr val="000000"/>
              </a:solidFill>
              <a:effectLst/>
              <a:latin typeface="+mj-lt"/>
            </a:endParaRPr>
          </a:p>
          <a:p>
            <a:pPr algn="l"/>
            <a:r>
              <a:rPr lang="en-GB" sz="1400" b="0" i="0" dirty="0">
                <a:solidFill>
                  <a:srgbClr val="000000"/>
                </a:solidFill>
                <a:effectLst/>
                <a:latin typeface="+mj-lt"/>
              </a:rPr>
              <a:t>T</a:t>
            </a:r>
            <a:r>
              <a:rPr lang="en-GB" sz="1400" b="1" i="0" dirty="0">
                <a:solidFill>
                  <a:srgbClr val="000000"/>
                </a:solidFill>
                <a:effectLst/>
                <a:latin typeface="+mj-lt"/>
              </a:rPr>
              <a:t>ier 2  entries – Entries no later than Sunday 9 July 2023</a:t>
            </a:r>
            <a:endParaRPr lang="en-GB" sz="1400" b="0" i="0" dirty="0">
              <a:solidFill>
                <a:srgbClr val="000000"/>
              </a:solidFill>
              <a:effectLst/>
              <a:latin typeface="+mj-lt"/>
            </a:endParaRPr>
          </a:p>
          <a:p>
            <a:pPr algn="l"/>
            <a:r>
              <a:rPr lang="en-GB" sz="1400" b="0" i="0" dirty="0">
                <a:solidFill>
                  <a:srgbClr val="000000"/>
                </a:solidFill>
                <a:effectLst/>
                <a:latin typeface="+mj-lt"/>
              </a:rPr>
              <a:t>Tier 2 Team fixture planning –  Mid July - End July</a:t>
            </a:r>
          </a:p>
          <a:p>
            <a:pPr algn="l"/>
            <a:r>
              <a:rPr lang="en-GB" sz="1400" b="0" i="0" dirty="0">
                <a:solidFill>
                  <a:srgbClr val="000000"/>
                </a:solidFill>
                <a:effectLst/>
                <a:latin typeface="+mj-lt"/>
              </a:rPr>
              <a:t>Tier 2 Team fixtures released –  Start of August</a:t>
            </a:r>
          </a:p>
          <a:p>
            <a:pPr algn="l"/>
            <a:r>
              <a:rPr lang="en-GB" sz="1400" b="0" i="0" dirty="0">
                <a:solidFill>
                  <a:srgbClr val="000000"/>
                </a:solidFill>
                <a:effectLst/>
                <a:latin typeface="+mj-lt"/>
              </a:rPr>
              <a:t>Tier 2   fixtures start – 24 September</a:t>
            </a:r>
            <a:br>
              <a:rPr lang="en-GB" sz="1400" b="0" i="0" dirty="0">
                <a:solidFill>
                  <a:srgbClr val="000000"/>
                </a:solidFill>
                <a:effectLst/>
                <a:latin typeface="+mj-lt"/>
              </a:rPr>
            </a:br>
            <a:endParaRPr lang="en-GB" sz="1400" b="0" i="0" dirty="0">
              <a:solidFill>
                <a:srgbClr val="000000"/>
              </a:solidFill>
              <a:effectLst/>
              <a:latin typeface="+mj-lt"/>
            </a:endParaRPr>
          </a:p>
          <a:p>
            <a:r>
              <a:rPr lang="en-GB" sz="1400" b="0" i="0" dirty="0">
                <a:solidFill>
                  <a:srgbClr val="000000"/>
                </a:solidFill>
                <a:effectLst/>
                <a:latin typeface="+mj-lt"/>
              </a:rPr>
              <a:t>T</a:t>
            </a:r>
            <a:r>
              <a:rPr lang="en-GB" sz="1400" b="1" i="0" dirty="0">
                <a:solidFill>
                  <a:srgbClr val="000000"/>
                </a:solidFill>
                <a:effectLst/>
                <a:latin typeface="+mj-lt"/>
              </a:rPr>
              <a:t>ier  3 Team entries – No later than Sunday 17 September 2023</a:t>
            </a:r>
            <a:br>
              <a:rPr lang="en-GB" sz="1400" dirty="0">
                <a:latin typeface="+mj-lt"/>
              </a:rPr>
            </a:br>
            <a:r>
              <a:rPr lang="en-GB" sz="1400" b="0" i="0" dirty="0">
                <a:solidFill>
                  <a:srgbClr val="000000"/>
                </a:solidFill>
                <a:effectLst/>
                <a:latin typeface="+mj-lt"/>
              </a:rPr>
              <a:t>Tier 3 Team fixture planning –  Mid September</a:t>
            </a:r>
            <a:br>
              <a:rPr lang="en-GB" sz="1400" dirty="0">
                <a:latin typeface="+mj-lt"/>
              </a:rPr>
            </a:br>
            <a:r>
              <a:rPr lang="en-GB" sz="1400" b="0" i="0" dirty="0">
                <a:solidFill>
                  <a:srgbClr val="000000"/>
                </a:solidFill>
                <a:effectLst/>
                <a:latin typeface="+mj-lt"/>
              </a:rPr>
              <a:t>Tier 3 Team fixtures released – Last week of  September</a:t>
            </a:r>
            <a:br>
              <a:rPr lang="en-GB" sz="1400" dirty="0">
                <a:latin typeface="+mj-lt"/>
              </a:rPr>
            </a:br>
            <a:r>
              <a:rPr lang="en-GB" sz="1400" b="0" i="0" dirty="0">
                <a:solidFill>
                  <a:srgbClr val="000000"/>
                </a:solidFill>
                <a:effectLst/>
                <a:latin typeface="+mj-lt"/>
              </a:rPr>
              <a:t>Tier  3 Fixtures start –15  October</a:t>
            </a:r>
            <a:endParaRPr lang="en-GB" sz="1400" dirty="0">
              <a:latin typeface="+mj-lt"/>
            </a:endParaRPr>
          </a:p>
        </p:txBody>
      </p:sp>
    </p:spTree>
    <p:extLst>
      <p:ext uri="{BB962C8B-B14F-4D97-AF65-F5344CB8AC3E}">
        <p14:creationId xmlns:p14="http://schemas.microsoft.com/office/powerpoint/2010/main" val="1342027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West Clubs in2hockey results 2023</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3" name="TextBox 2">
            <a:extLst>
              <a:ext uri="{FF2B5EF4-FFF2-40B4-BE49-F238E27FC236}">
                <a16:creationId xmlns:a16="http://schemas.microsoft.com/office/drawing/2014/main" id="{9B128B5C-4D84-CD60-B19A-1347C7B1C2CE}"/>
              </a:ext>
            </a:extLst>
          </p:cNvPr>
          <p:cNvSpPr txBox="1"/>
          <p:nvPr/>
        </p:nvSpPr>
        <p:spPr>
          <a:xfrm>
            <a:off x="3196206" y="1736202"/>
            <a:ext cx="7206968" cy="1600438"/>
          </a:xfrm>
          <a:prstGeom prst="rect">
            <a:avLst/>
          </a:prstGeom>
          <a:noFill/>
        </p:spPr>
        <p:txBody>
          <a:bodyPr wrap="square" rtlCol="0">
            <a:spAutoFit/>
          </a:bodyPr>
          <a:lstStyle/>
          <a:p>
            <a:pPr marL="285750" indent="-285750">
              <a:buFont typeface="Wingdings" panose="05000000000000000000" pitchFamily="2" charset="2"/>
              <a:buChar char="Ø"/>
            </a:pPr>
            <a:r>
              <a:rPr lang="en-GB" sz="1400" dirty="0">
                <a:latin typeface="+mj-lt"/>
              </a:rPr>
              <a:t>Boys U10: Clifton Robinsons – Cheltenham </a:t>
            </a:r>
          </a:p>
          <a:p>
            <a:pPr marL="285750" indent="-285750">
              <a:buFont typeface="Wingdings" panose="05000000000000000000" pitchFamily="2" charset="2"/>
              <a:buChar char="Ø"/>
            </a:pPr>
            <a:r>
              <a:rPr lang="en-GB" sz="1400" dirty="0">
                <a:latin typeface="+mj-lt"/>
              </a:rPr>
              <a:t>Girls U10: Westbury – Team Bath </a:t>
            </a:r>
          </a:p>
          <a:p>
            <a:pPr marL="285750" indent="-285750">
              <a:buFont typeface="Wingdings" panose="05000000000000000000" pitchFamily="2" charset="2"/>
              <a:buChar char="Ø"/>
            </a:pPr>
            <a:r>
              <a:rPr lang="en-GB" sz="1400" dirty="0">
                <a:latin typeface="+mj-lt"/>
              </a:rPr>
              <a:t>Boys U12: Clifton Robinsons – Cheltenham </a:t>
            </a:r>
          </a:p>
          <a:p>
            <a:pPr marL="285750" indent="-285750">
              <a:buFont typeface="Wingdings" panose="05000000000000000000" pitchFamily="2" charset="2"/>
              <a:buChar char="Ø"/>
            </a:pPr>
            <a:r>
              <a:rPr lang="en-GB" sz="1400" dirty="0">
                <a:latin typeface="+mj-lt"/>
              </a:rPr>
              <a:t>Girls U12 : Isca  - Team Bath </a:t>
            </a:r>
          </a:p>
          <a:p>
            <a:pPr marL="285750" indent="-285750">
              <a:buFont typeface="Wingdings" panose="05000000000000000000" pitchFamily="2" charset="2"/>
              <a:buChar char="Ø"/>
            </a:pPr>
            <a:endParaRPr lang="en-GB" sz="1400" dirty="0">
              <a:latin typeface="+mj-lt"/>
            </a:endParaRPr>
          </a:p>
          <a:p>
            <a:pPr marL="285750" indent="-285750">
              <a:buFont typeface="Wingdings" panose="05000000000000000000" pitchFamily="2" charset="2"/>
              <a:buChar char="Ø"/>
            </a:pPr>
            <a:endParaRPr lang="en-GB" sz="1400" dirty="0">
              <a:latin typeface="+mj-lt"/>
            </a:endParaRPr>
          </a:p>
          <a:p>
            <a:pPr marL="285750" indent="-285750">
              <a:buFont typeface="Wingdings" panose="05000000000000000000" pitchFamily="2" charset="2"/>
              <a:buChar char="Ø"/>
            </a:pPr>
            <a:r>
              <a:rPr lang="en-GB" sz="1400" dirty="0">
                <a:latin typeface="+mj-lt"/>
              </a:rPr>
              <a:t>14 teams from across the West qualified into each competition last season. </a:t>
            </a:r>
          </a:p>
        </p:txBody>
      </p:sp>
    </p:spTree>
    <p:extLst>
      <p:ext uri="{BB962C8B-B14F-4D97-AF65-F5344CB8AC3E}">
        <p14:creationId xmlns:p14="http://schemas.microsoft.com/office/powerpoint/2010/main" val="206624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Who leads what at County &amp; West level</a:t>
            </a:r>
            <a:br>
              <a:rPr lang="en-GB" sz="1800" b="1" dirty="0"/>
            </a:br>
            <a:r>
              <a:rPr lang="en-GB" sz="1800" b="1" dirty="0"/>
              <a:t> for  Junior Clubs </a:t>
            </a:r>
            <a:endParaRPr lang="en-GB" sz="1800"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5" name="TextBox 4">
            <a:extLst>
              <a:ext uri="{FF2B5EF4-FFF2-40B4-BE49-F238E27FC236}">
                <a16:creationId xmlns:a16="http://schemas.microsoft.com/office/drawing/2014/main" id="{13C5C8D3-0189-097A-5BF0-2409A8947021}"/>
              </a:ext>
            </a:extLst>
          </p:cNvPr>
          <p:cNvSpPr txBox="1"/>
          <p:nvPr/>
        </p:nvSpPr>
        <p:spPr>
          <a:xfrm>
            <a:off x="880844" y="1584438"/>
            <a:ext cx="9085277" cy="2677656"/>
          </a:xfrm>
          <a:prstGeom prst="rect">
            <a:avLst/>
          </a:prstGeom>
          <a:noFill/>
        </p:spPr>
        <p:txBody>
          <a:bodyPr wrap="square">
            <a:spAutoFit/>
          </a:bodyPr>
          <a:lstStyle/>
          <a:p>
            <a:pPr marL="0" indent="0">
              <a:buNone/>
            </a:pPr>
            <a:r>
              <a:rPr lang="en-GB" sz="1400" b="1" dirty="0">
                <a:latin typeface="+mj-lt"/>
              </a:rPr>
              <a:t>U8 / U10 / U12</a:t>
            </a:r>
          </a:p>
          <a:p>
            <a:pPr marL="0" indent="0">
              <a:buNone/>
            </a:pPr>
            <a:r>
              <a:rPr lang="en-GB" sz="1400" dirty="0">
                <a:latin typeface="+mj-lt"/>
              </a:rPr>
              <a:t>County -Area led activity</a:t>
            </a:r>
          </a:p>
          <a:p>
            <a:pPr>
              <a:buFont typeface="Wingdings" panose="05000000000000000000" pitchFamily="2" charset="2"/>
              <a:buChar char="Ø"/>
            </a:pPr>
            <a:r>
              <a:rPr lang="en-GB" sz="1400" dirty="0">
                <a:latin typeface="+mj-lt"/>
              </a:rPr>
              <a:t>U8, U10 and U12 stay at County -Area level and are run as festivals or leagues.</a:t>
            </a:r>
            <a:endParaRPr lang="en-GB" sz="1400" dirty="0">
              <a:latin typeface="+mj-lt"/>
              <a:cs typeface="Calibri"/>
            </a:endParaRPr>
          </a:p>
          <a:p>
            <a:pPr>
              <a:buFont typeface="Wingdings" panose="05000000000000000000" pitchFamily="2" charset="2"/>
              <a:buChar char="Ø"/>
            </a:pPr>
            <a:r>
              <a:rPr lang="en-GB" sz="1400" dirty="0">
                <a:latin typeface="+mj-lt"/>
                <a:cs typeface="Calibri"/>
              </a:rPr>
              <a:t>U10, top 2 teams from In2Hockey County -Area finals go to West Finals but no further.</a:t>
            </a:r>
            <a:endParaRPr lang="en-GB" sz="1400" dirty="0">
              <a:latin typeface="+mj-lt"/>
            </a:endParaRPr>
          </a:p>
          <a:p>
            <a:pPr>
              <a:buFont typeface="Wingdings" panose="05000000000000000000" pitchFamily="2" charset="2"/>
              <a:buChar char="Ø"/>
            </a:pPr>
            <a:r>
              <a:rPr lang="en-GB" sz="1400" dirty="0">
                <a:latin typeface="+mj-lt"/>
              </a:rPr>
              <a:t>U12 top 2 teams from In2Hockey County finals go to West  Finals. Top team from West Finals go to National Finals.</a:t>
            </a:r>
          </a:p>
          <a:p>
            <a:pPr>
              <a:buFont typeface="Wingdings" panose="05000000000000000000" pitchFamily="2" charset="2"/>
              <a:buChar char="Ø"/>
            </a:pPr>
            <a:r>
              <a:rPr lang="en-GB" sz="1400" dirty="0">
                <a:latin typeface="+mj-lt"/>
              </a:rPr>
              <a:t>County -Area led activity for Tier 4 if there is a demand</a:t>
            </a:r>
            <a:endParaRPr lang="en-GB" sz="1400" dirty="0">
              <a:latin typeface="+mj-lt"/>
              <a:cs typeface="Calibri"/>
            </a:endParaRPr>
          </a:p>
          <a:p>
            <a:endParaRPr lang="en-GB" sz="1400" dirty="0">
              <a:latin typeface="+mj-lt"/>
            </a:endParaRPr>
          </a:p>
          <a:p>
            <a:pPr marL="0" indent="0">
              <a:buNone/>
            </a:pPr>
            <a:r>
              <a:rPr lang="en-GB" sz="1400" b="1" dirty="0">
                <a:latin typeface="+mj-lt"/>
              </a:rPr>
              <a:t>U14 / U16 / U18</a:t>
            </a:r>
          </a:p>
          <a:p>
            <a:pPr marL="0" indent="0">
              <a:buNone/>
            </a:pPr>
            <a:r>
              <a:rPr lang="en-GB" sz="1400" b="1" dirty="0">
                <a:latin typeface="+mj-lt"/>
                <a:cs typeface="Calibri"/>
              </a:rPr>
              <a:t>Area lead/Junior league </a:t>
            </a:r>
          </a:p>
          <a:p>
            <a:pPr>
              <a:buFont typeface="Wingdings" panose="05000000000000000000" pitchFamily="2" charset="2"/>
              <a:buChar char="Ø"/>
            </a:pPr>
            <a:r>
              <a:rPr lang="en-GB" sz="1400" dirty="0">
                <a:latin typeface="+mj-lt"/>
              </a:rPr>
              <a:t>Area led activity for Tiers 1, 2 and 3 where Viable.</a:t>
            </a:r>
          </a:p>
          <a:p>
            <a:pPr>
              <a:buFont typeface="Wingdings" panose="05000000000000000000" pitchFamily="2" charset="2"/>
              <a:buChar char="Ø"/>
            </a:pPr>
            <a:r>
              <a:rPr lang="en-GB" sz="1400" dirty="0">
                <a:latin typeface="+mj-lt"/>
                <a:cs typeface="Calibri"/>
              </a:rPr>
              <a:t>West Area finals U10 (21</a:t>
            </a:r>
            <a:r>
              <a:rPr lang="en-GB" sz="1400" baseline="30000" dirty="0">
                <a:latin typeface="+mj-lt"/>
                <a:cs typeface="Calibri"/>
              </a:rPr>
              <a:t>st</a:t>
            </a:r>
            <a:r>
              <a:rPr lang="en-GB" sz="1400" dirty="0">
                <a:latin typeface="+mj-lt"/>
                <a:cs typeface="Calibri"/>
              </a:rPr>
              <a:t> April  at Millfield ) </a:t>
            </a:r>
          </a:p>
          <a:p>
            <a:pPr>
              <a:buFont typeface="Wingdings" panose="05000000000000000000" pitchFamily="2" charset="2"/>
              <a:buChar char="Ø"/>
            </a:pPr>
            <a:r>
              <a:rPr lang="en-GB" sz="1400" dirty="0">
                <a:latin typeface="+mj-lt"/>
                <a:cs typeface="Calibri"/>
              </a:rPr>
              <a:t>West Area finals U12 </a:t>
            </a:r>
            <a:r>
              <a:rPr lang="en-GB" sz="1400" dirty="0">
                <a:latin typeface="+mj-lt"/>
              </a:rPr>
              <a:t>( 14</a:t>
            </a:r>
            <a:r>
              <a:rPr lang="en-GB" sz="1400" baseline="30000" dirty="0">
                <a:latin typeface="+mj-lt"/>
              </a:rPr>
              <a:t>th</a:t>
            </a:r>
            <a:r>
              <a:rPr lang="en-GB" sz="1400" dirty="0">
                <a:latin typeface="+mj-lt"/>
              </a:rPr>
              <a:t>  April at Clifton College) </a:t>
            </a:r>
            <a:endParaRPr lang="en-GB" sz="1400" dirty="0">
              <a:latin typeface="+mj-lt"/>
              <a:cs typeface="Calibri"/>
            </a:endParaRPr>
          </a:p>
        </p:txBody>
      </p:sp>
    </p:spTree>
    <p:extLst>
      <p:ext uri="{BB962C8B-B14F-4D97-AF65-F5344CB8AC3E}">
        <p14:creationId xmlns:p14="http://schemas.microsoft.com/office/powerpoint/2010/main" val="224364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2800" dirty="0"/>
              <a:t>West Sub Areas  offer for Junior  competition</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graphicFrame>
        <p:nvGraphicFramePr>
          <p:cNvPr id="5" name="Table 4">
            <a:extLst>
              <a:ext uri="{FF2B5EF4-FFF2-40B4-BE49-F238E27FC236}">
                <a16:creationId xmlns:a16="http://schemas.microsoft.com/office/drawing/2014/main" id="{CDDEE29E-79F4-EDF8-1EDC-9FFC5F07140C}"/>
              </a:ext>
            </a:extLst>
          </p:cNvPr>
          <p:cNvGraphicFramePr>
            <a:graphicFrameLocks noGrp="1"/>
          </p:cNvGraphicFramePr>
          <p:nvPr>
            <p:extLst>
              <p:ext uri="{D42A27DB-BD31-4B8C-83A1-F6EECF244321}">
                <p14:modId xmlns:p14="http://schemas.microsoft.com/office/powerpoint/2010/main" val="3228834628"/>
              </p:ext>
            </p:extLst>
          </p:nvPr>
        </p:nvGraphicFramePr>
        <p:xfrm>
          <a:off x="2575420" y="2214694"/>
          <a:ext cx="6708278" cy="2835200"/>
        </p:xfrm>
        <a:graphic>
          <a:graphicData uri="http://schemas.openxmlformats.org/drawingml/2006/table">
            <a:tbl>
              <a:tblPr>
                <a:tableStyleId>{5940675A-B579-460E-94D1-54222C63F5DA}</a:tableStyleId>
              </a:tblPr>
              <a:tblGrid>
                <a:gridCol w="1175953">
                  <a:extLst>
                    <a:ext uri="{9D8B030D-6E8A-4147-A177-3AD203B41FA5}">
                      <a16:colId xmlns:a16="http://schemas.microsoft.com/office/drawing/2014/main" val="2739448734"/>
                    </a:ext>
                  </a:extLst>
                </a:gridCol>
                <a:gridCol w="1042322">
                  <a:extLst>
                    <a:ext uri="{9D8B030D-6E8A-4147-A177-3AD203B41FA5}">
                      <a16:colId xmlns:a16="http://schemas.microsoft.com/office/drawing/2014/main" val="2509703626"/>
                    </a:ext>
                  </a:extLst>
                </a:gridCol>
                <a:gridCol w="835318">
                  <a:extLst>
                    <a:ext uri="{9D8B030D-6E8A-4147-A177-3AD203B41FA5}">
                      <a16:colId xmlns:a16="http://schemas.microsoft.com/office/drawing/2014/main" val="3129981729"/>
                    </a:ext>
                  </a:extLst>
                </a:gridCol>
                <a:gridCol w="447540">
                  <a:extLst>
                    <a:ext uri="{9D8B030D-6E8A-4147-A177-3AD203B41FA5}">
                      <a16:colId xmlns:a16="http://schemas.microsoft.com/office/drawing/2014/main" val="3100659362"/>
                    </a:ext>
                  </a:extLst>
                </a:gridCol>
                <a:gridCol w="641429">
                  <a:extLst>
                    <a:ext uri="{9D8B030D-6E8A-4147-A177-3AD203B41FA5}">
                      <a16:colId xmlns:a16="http://schemas.microsoft.com/office/drawing/2014/main" val="1969453836"/>
                    </a:ext>
                  </a:extLst>
                </a:gridCol>
                <a:gridCol w="641429">
                  <a:extLst>
                    <a:ext uri="{9D8B030D-6E8A-4147-A177-3AD203B41FA5}">
                      <a16:colId xmlns:a16="http://schemas.microsoft.com/office/drawing/2014/main" val="3316571273"/>
                    </a:ext>
                  </a:extLst>
                </a:gridCol>
                <a:gridCol w="641429">
                  <a:extLst>
                    <a:ext uri="{9D8B030D-6E8A-4147-A177-3AD203B41FA5}">
                      <a16:colId xmlns:a16="http://schemas.microsoft.com/office/drawing/2014/main" val="2097628505"/>
                    </a:ext>
                  </a:extLst>
                </a:gridCol>
                <a:gridCol w="641429">
                  <a:extLst>
                    <a:ext uri="{9D8B030D-6E8A-4147-A177-3AD203B41FA5}">
                      <a16:colId xmlns:a16="http://schemas.microsoft.com/office/drawing/2014/main" val="176248420"/>
                    </a:ext>
                  </a:extLst>
                </a:gridCol>
                <a:gridCol w="641429">
                  <a:extLst>
                    <a:ext uri="{9D8B030D-6E8A-4147-A177-3AD203B41FA5}">
                      <a16:colId xmlns:a16="http://schemas.microsoft.com/office/drawing/2014/main" val="2792620367"/>
                    </a:ext>
                  </a:extLst>
                </a:gridCol>
              </a:tblGrid>
              <a:tr h="511728">
                <a:tc>
                  <a:txBody>
                    <a:bodyPr/>
                    <a:lstStyle/>
                    <a:p>
                      <a:pPr algn="l"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dirty="0">
                          <a:effectLst/>
                        </a:rPr>
                        <a:t>Number of Clubs with a </a:t>
                      </a:r>
                      <a:br>
                        <a:rPr lang="en-GB" sz="1100" u="none" strike="noStrike" dirty="0">
                          <a:effectLst/>
                        </a:rPr>
                      </a:br>
                      <a:r>
                        <a:rPr lang="en-GB" sz="1100" u="none" strike="noStrike" dirty="0">
                          <a:effectLst/>
                        </a:rPr>
                        <a:t>Junior sections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dirty="0">
                          <a:effectLst/>
                        </a:rPr>
                        <a:t>Offer </a:t>
                      </a:r>
                      <a:br>
                        <a:rPr lang="en-GB" sz="1100" u="none" strike="noStrike" dirty="0">
                          <a:effectLst/>
                        </a:rPr>
                      </a:br>
                      <a:r>
                        <a:rPr lang="en-GB" sz="1100" u="none" strike="noStrike" dirty="0">
                          <a:effectLst/>
                        </a:rPr>
                        <a:t>Competition</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t"/>
                      <a:r>
                        <a:rPr lang="en-GB" sz="1100" u="none" strike="noStrike" dirty="0">
                          <a:effectLst/>
                        </a:rPr>
                        <a:t>U8</a:t>
                      </a:r>
                      <a:endParaRPr lang="en-GB" sz="1100" b="0" i="0" u="none" strike="noStrike" dirty="0">
                        <a:solidFill>
                          <a:srgbClr val="000000"/>
                        </a:solidFill>
                        <a:effectLst/>
                        <a:latin typeface="Calibri Light" panose="020F0302020204030204" pitchFamily="34" charset="0"/>
                      </a:endParaRPr>
                    </a:p>
                  </a:txBody>
                  <a:tcPr marL="9525" marR="9525" marT="9525" marB="0"/>
                </a:tc>
                <a:tc>
                  <a:txBody>
                    <a:bodyPr/>
                    <a:lstStyle/>
                    <a:p>
                      <a:pPr algn="ctr" fontAlgn="t"/>
                      <a:r>
                        <a:rPr lang="en-GB" sz="1100" u="none" strike="noStrike" dirty="0">
                          <a:effectLst/>
                        </a:rPr>
                        <a:t>U10</a:t>
                      </a:r>
                      <a:endParaRPr lang="en-GB" sz="1100" b="0" i="0" u="none" strike="noStrike" dirty="0">
                        <a:solidFill>
                          <a:srgbClr val="000000"/>
                        </a:solidFill>
                        <a:effectLst/>
                        <a:latin typeface="Calibri Light" panose="020F0302020204030204" pitchFamily="34" charset="0"/>
                      </a:endParaRPr>
                    </a:p>
                  </a:txBody>
                  <a:tcPr marL="9525" marR="9525" marT="9525" marB="0"/>
                </a:tc>
                <a:tc>
                  <a:txBody>
                    <a:bodyPr/>
                    <a:lstStyle/>
                    <a:p>
                      <a:pPr algn="ctr" fontAlgn="t"/>
                      <a:r>
                        <a:rPr lang="en-GB" sz="1100" u="none" strike="noStrike" dirty="0">
                          <a:effectLst/>
                        </a:rPr>
                        <a:t>U12</a:t>
                      </a:r>
                      <a:endParaRPr lang="en-GB" sz="1100" b="0" i="0" u="none" strike="noStrike" dirty="0">
                        <a:solidFill>
                          <a:srgbClr val="000000"/>
                        </a:solidFill>
                        <a:effectLst/>
                        <a:latin typeface="Calibri Light" panose="020F0302020204030204" pitchFamily="34" charset="0"/>
                      </a:endParaRPr>
                    </a:p>
                  </a:txBody>
                  <a:tcPr marL="9525" marR="9525" marT="9525" marB="0"/>
                </a:tc>
                <a:tc>
                  <a:txBody>
                    <a:bodyPr/>
                    <a:lstStyle/>
                    <a:p>
                      <a:pPr algn="ctr" fontAlgn="t"/>
                      <a:r>
                        <a:rPr lang="en-GB" sz="1100" u="none" strike="noStrike" dirty="0">
                          <a:effectLst/>
                        </a:rPr>
                        <a:t>U14</a:t>
                      </a:r>
                      <a:endParaRPr lang="en-GB" sz="1100" b="0" i="0" u="none" strike="noStrike" dirty="0">
                        <a:solidFill>
                          <a:srgbClr val="000000"/>
                        </a:solidFill>
                        <a:effectLst/>
                        <a:latin typeface="Calibri Light" panose="020F0302020204030204" pitchFamily="34" charset="0"/>
                      </a:endParaRPr>
                    </a:p>
                  </a:txBody>
                  <a:tcPr marL="9525" marR="9525" marT="9525" marB="0"/>
                </a:tc>
                <a:tc>
                  <a:txBody>
                    <a:bodyPr/>
                    <a:lstStyle/>
                    <a:p>
                      <a:pPr algn="ctr" fontAlgn="t"/>
                      <a:r>
                        <a:rPr lang="en-GB" sz="1100" u="none" strike="noStrike" dirty="0">
                          <a:effectLst/>
                        </a:rPr>
                        <a:t>U16</a:t>
                      </a:r>
                      <a:endParaRPr lang="en-GB" sz="1100" b="0" i="0" u="none" strike="noStrike" dirty="0">
                        <a:solidFill>
                          <a:srgbClr val="000000"/>
                        </a:solidFill>
                        <a:effectLst/>
                        <a:latin typeface="Calibri Light" panose="020F0302020204030204" pitchFamily="34" charset="0"/>
                      </a:endParaRPr>
                    </a:p>
                  </a:txBody>
                  <a:tcPr marL="9525" marR="9525" marT="9525" marB="0"/>
                </a:tc>
                <a:tc>
                  <a:txBody>
                    <a:bodyPr/>
                    <a:lstStyle/>
                    <a:p>
                      <a:pPr algn="ctr" fontAlgn="t"/>
                      <a:r>
                        <a:rPr lang="en-GB" sz="1100" u="none" strike="noStrike" dirty="0">
                          <a:effectLst/>
                        </a:rPr>
                        <a:t>Other </a:t>
                      </a:r>
                      <a:endParaRPr lang="en-GB" sz="1100" b="0" i="0" u="none" strike="noStrike" dirty="0">
                        <a:solidFill>
                          <a:srgbClr val="000000"/>
                        </a:solidFill>
                        <a:effectLst/>
                        <a:latin typeface="Calibri Light" panose="020F0302020204030204" pitchFamily="34" charset="0"/>
                      </a:endParaRPr>
                    </a:p>
                  </a:txBody>
                  <a:tcPr marL="9525" marR="9525" marT="9525" marB="0"/>
                </a:tc>
                <a:extLst>
                  <a:ext uri="{0D108BD9-81ED-4DB2-BD59-A6C34878D82A}">
                    <a16:rowId xmlns:a16="http://schemas.microsoft.com/office/drawing/2014/main" val="4159917059"/>
                  </a:ext>
                </a:extLst>
              </a:tr>
              <a:tr h="71396">
                <a:tc>
                  <a:txBody>
                    <a:bodyPr/>
                    <a:lstStyle/>
                    <a:p>
                      <a:pPr algn="l" fontAlgn="b"/>
                      <a:r>
                        <a:rPr lang="en-GB" sz="1100" u="none" strike="noStrike">
                          <a:effectLst/>
                        </a:rPr>
                        <a:t>Avon</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dirty="0">
                          <a:effectLst/>
                        </a:rPr>
                        <a:t>19</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2009295230"/>
                  </a:ext>
                </a:extLst>
              </a:tr>
              <a:tr h="257668">
                <a:tc>
                  <a:txBody>
                    <a:bodyPr/>
                    <a:lstStyle/>
                    <a:p>
                      <a:pPr algn="l" fontAlgn="b"/>
                      <a:r>
                        <a:rPr lang="en-GB" sz="1100" u="none" strike="noStrike">
                          <a:effectLst/>
                        </a:rPr>
                        <a:t>Cornwall</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b="0" i="0" u="none" strike="noStrike" dirty="0">
                          <a:solidFill>
                            <a:srgbClr val="000000"/>
                          </a:solidFill>
                          <a:effectLst/>
                          <a:latin typeface="Calibri Light" panose="020F0302020204030204" pitchFamily="34" charset="0"/>
                        </a:rPr>
                        <a:t>9</a:t>
                      </a:r>
                    </a:p>
                  </a:txBody>
                  <a:tcPr marL="9525" marR="9525" marT="9525"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2800686407"/>
                  </a:ext>
                </a:extLst>
              </a:tr>
              <a:tr h="257668">
                <a:tc>
                  <a:txBody>
                    <a:bodyPr/>
                    <a:lstStyle/>
                    <a:p>
                      <a:pPr algn="l" fontAlgn="b"/>
                      <a:r>
                        <a:rPr lang="en-GB" sz="1100" u="none" strike="noStrike">
                          <a:effectLst/>
                        </a:rPr>
                        <a:t>Devon</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18</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2245535820"/>
                  </a:ext>
                </a:extLst>
              </a:tr>
              <a:tr h="257668">
                <a:tc>
                  <a:txBody>
                    <a:bodyPr/>
                    <a:lstStyle/>
                    <a:p>
                      <a:pPr algn="l" fontAlgn="b"/>
                      <a:r>
                        <a:rPr lang="en-GB" sz="1100" u="none" strike="noStrike">
                          <a:effectLst/>
                        </a:rPr>
                        <a:t>Dorset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p>
                      <a:pPr algn="ctr" fontAlgn="b"/>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p>
                      <a:pPr algn="ctr" fontAlgn="b"/>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1251465213"/>
                  </a:ext>
                </a:extLst>
              </a:tr>
              <a:tr h="257668">
                <a:tc>
                  <a:txBody>
                    <a:bodyPr/>
                    <a:lstStyle/>
                    <a:p>
                      <a:pPr algn="l" fontAlgn="b"/>
                      <a:r>
                        <a:rPr lang="en-GB" sz="1100" u="none" strike="noStrike">
                          <a:effectLst/>
                        </a:rPr>
                        <a:t>Gloucestershire</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2908049091"/>
                  </a:ext>
                </a:extLst>
              </a:tr>
              <a:tr h="257668">
                <a:tc>
                  <a:txBody>
                    <a:bodyPr/>
                    <a:lstStyle/>
                    <a:p>
                      <a:pPr algn="l" fontAlgn="b"/>
                      <a:r>
                        <a:rPr lang="en-GB" sz="1100" u="none" strike="noStrike">
                          <a:effectLst/>
                        </a:rPr>
                        <a:t>Herefordshire</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x</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3835610577"/>
                  </a:ext>
                </a:extLst>
              </a:tr>
              <a:tr h="257668">
                <a:tc>
                  <a:txBody>
                    <a:bodyPr/>
                    <a:lstStyle/>
                    <a:p>
                      <a:pPr algn="l" fontAlgn="b"/>
                      <a:r>
                        <a:rPr lang="en-GB" sz="1100" u="none" strike="noStrike">
                          <a:effectLst/>
                        </a:rPr>
                        <a:t>Somerset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12</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p>
                      <a:pPr algn="ctr" fontAlgn="b"/>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p>
                      <a:pPr algn="ctr" fontAlgn="b"/>
                      <a:r>
                        <a:rPr lang="en-GB" sz="1100" u="none" strike="noStrike" dirty="0">
                          <a:effectLst/>
                        </a:rPr>
                        <a:t> </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2123135373"/>
                  </a:ext>
                </a:extLst>
              </a:tr>
              <a:tr h="257668">
                <a:tc>
                  <a:txBody>
                    <a:bodyPr/>
                    <a:lstStyle/>
                    <a:p>
                      <a:pPr algn="l" fontAlgn="b"/>
                      <a:r>
                        <a:rPr lang="en-GB" sz="1100" u="none" strike="noStrike" dirty="0">
                          <a:effectLst/>
                        </a:rPr>
                        <a:t>Wiltshire</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a:effectLst/>
                        </a:rPr>
                        <a:t>√</a:t>
                      </a:r>
                      <a:endParaRPr lang="en-GB" sz="1100" b="0" i="0" u="none" strike="noStrike">
                        <a:solidFill>
                          <a:srgbClr val="000000"/>
                        </a:solidFill>
                        <a:effectLst/>
                        <a:latin typeface="Calibri Light" panose="020F0302020204030204" pitchFamily="34" charset="0"/>
                      </a:endParaRPr>
                    </a:p>
                  </a:txBody>
                  <a:tcPr marL="9525" marR="9525" marT="9525" marB="0" anchor="b"/>
                </a:tc>
                <a:tc>
                  <a:txBody>
                    <a:bodyPr/>
                    <a:lstStyle/>
                    <a:p>
                      <a:pPr algn="ctr" fontAlgn="b"/>
                      <a:r>
                        <a:rPr lang="en-GB" sz="1100" u="none" strike="noStrike" dirty="0">
                          <a:effectLst/>
                        </a:rPr>
                        <a:t>√</a:t>
                      </a:r>
                      <a:endParaRPr lang="en-GB" sz="1100" b="0" i="0" u="none" strike="noStrike" dirty="0">
                        <a:solidFill>
                          <a:srgbClr val="000000"/>
                        </a:solidFill>
                        <a:effectLst/>
                        <a:latin typeface="Calibri Light" panose="020F0302020204030204" pitchFamily="34" charset="0"/>
                      </a:endParaRPr>
                    </a:p>
                  </a:txBody>
                  <a:tcPr marL="9525" marR="9525" marT="9525" marB="0" anchor="b"/>
                </a:tc>
                <a:extLst>
                  <a:ext uri="{0D108BD9-81ED-4DB2-BD59-A6C34878D82A}">
                    <a16:rowId xmlns:a16="http://schemas.microsoft.com/office/drawing/2014/main" val="1900577233"/>
                  </a:ext>
                </a:extLst>
              </a:tr>
            </a:tbl>
          </a:graphicData>
        </a:graphic>
      </p:graphicFrame>
    </p:spTree>
    <p:extLst>
      <p:ext uri="{BB962C8B-B14F-4D97-AF65-F5344CB8AC3E}">
        <p14:creationId xmlns:p14="http://schemas.microsoft.com/office/powerpoint/2010/main" val="55034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dirty="0"/>
              <a:t>West Clubs Indoor results</a:t>
            </a:r>
            <a:br>
              <a:rPr lang="en-GB" sz="1800" dirty="0"/>
            </a:br>
            <a:r>
              <a:rPr lang="en-GB" sz="1800" dirty="0"/>
              <a:t> 2023-2024</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5" name="TextBox 4">
            <a:extLst>
              <a:ext uri="{FF2B5EF4-FFF2-40B4-BE49-F238E27FC236}">
                <a16:creationId xmlns:a16="http://schemas.microsoft.com/office/drawing/2014/main" id="{AF7C6F36-FAFF-C06D-A7E3-C96B66DAE192}"/>
              </a:ext>
            </a:extLst>
          </p:cNvPr>
          <p:cNvSpPr txBox="1"/>
          <p:nvPr/>
        </p:nvSpPr>
        <p:spPr>
          <a:xfrm>
            <a:off x="1674207" y="2883877"/>
            <a:ext cx="8048633" cy="523220"/>
          </a:xfrm>
          <a:prstGeom prst="rect">
            <a:avLst/>
          </a:prstGeom>
          <a:noFill/>
        </p:spPr>
        <p:txBody>
          <a:bodyPr wrap="square" rtlCol="0">
            <a:spAutoFit/>
          </a:bodyPr>
          <a:lstStyle/>
          <a:p>
            <a:r>
              <a:rPr lang="en-GB" sz="1400" dirty="0">
                <a:latin typeface="+mj-lt"/>
              </a:rPr>
              <a:t>This season saw club's pull-out of the indoor competition in the week running up to the competition due to being unable to field a team.</a:t>
            </a:r>
          </a:p>
        </p:txBody>
      </p:sp>
      <p:pic>
        <p:nvPicPr>
          <p:cNvPr id="6" name="Picture 5">
            <a:extLst>
              <a:ext uri="{FF2B5EF4-FFF2-40B4-BE49-F238E27FC236}">
                <a16:creationId xmlns:a16="http://schemas.microsoft.com/office/drawing/2014/main" id="{942DDAD4-551A-33CE-5D59-0CB46FAC2B6D}"/>
              </a:ext>
            </a:extLst>
          </p:cNvPr>
          <p:cNvPicPr>
            <a:picLocks noChangeAspect="1"/>
          </p:cNvPicPr>
          <p:nvPr/>
        </p:nvPicPr>
        <p:blipFill>
          <a:blip r:embed="rId5"/>
          <a:stretch>
            <a:fillRect/>
          </a:stretch>
        </p:blipFill>
        <p:spPr>
          <a:xfrm>
            <a:off x="1674207" y="4037162"/>
            <a:ext cx="8168055" cy="893449"/>
          </a:xfrm>
          <a:prstGeom prst="rect">
            <a:avLst/>
          </a:prstGeom>
        </p:spPr>
      </p:pic>
      <p:sp>
        <p:nvSpPr>
          <p:cNvPr id="11" name="TextBox 10">
            <a:extLst>
              <a:ext uri="{FF2B5EF4-FFF2-40B4-BE49-F238E27FC236}">
                <a16:creationId xmlns:a16="http://schemas.microsoft.com/office/drawing/2014/main" id="{3B21854A-B480-8DF5-D959-FCA63EEE5558}"/>
              </a:ext>
            </a:extLst>
          </p:cNvPr>
          <p:cNvSpPr txBox="1"/>
          <p:nvPr/>
        </p:nvSpPr>
        <p:spPr>
          <a:xfrm>
            <a:off x="3349869" y="1389643"/>
            <a:ext cx="5951988" cy="954107"/>
          </a:xfrm>
          <a:prstGeom prst="rect">
            <a:avLst/>
          </a:prstGeom>
          <a:noFill/>
        </p:spPr>
        <p:txBody>
          <a:bodyPr wrap="square" rtlCol="0">
            <a:spAutoFit/>
          </a:bodyPr>
          <a:lstStyle/>
          <a:p>
            <a:pPr marL="285750" indent="-285750">
              <a:buFont typeface="Wingdings" panose="05000000000000000000" pitchFamily="2" charset="2"/>
              <a:buChar char="Ø"/>
            </a:pPr>
            <a:r>
              <a:rPr lang="en-GB" sz="1400" dirty="0">
                <a:latin typeface="+mj-lt"/>
              </a:rPr>
              <a:t>Club Boys 16: Wotton Under Edge – Isca</a:t>
            </a:r>
          </a:p>
          <a:p>
            <a:pPr marL="285750" indent="-285750">
              <a:buFont typeface="Wingdings" panose="05000000000000000000" pitchFamily="2" charset="2"/>
              <a:buChar char="Ø"/>
            </a:pPr>
            <a:r>
              <a:rPr lang="en-GB" sz="1400" dirty="0">
                <a:latin typeface="+mj-lt"/>
              </a:rPr>
              <a:t>Club Boys 18: Clifton Robinson – Team Bath </a:t>
            </a:r>
          </a:p>
          <a:p>
            <a:pPr marL="285750" indent="-285750">
              <a:buFont typeface="Wingdings" panose="05000000000000000000" pitchFamily="2" charset="2"/>
              <a:buChar char="Ø"/>
            </a:pPr>
            <a:r>
              <a:rPr lang="en-GB" sz="1400" dirty="0">
                <a:latin typeface="+mj-lt"/>
              </a:rPr>
              <a:t>Club Girls 16: Lansdown – Cheltenham</a:t>
            </a:r>
          </a:p>
          <a:p>
            <a:pPr marL="285750" indent="-285750">
              <a:buFont typeface="Wingdings" panose="05000000000000000000" pitchFamily="2" charset="2"/>
              <a:buChar char="Ø"/>
            </a:pPr>
            <a:r>
              <a:rPr lang="en-GB" sz="1400" dirty="0">
                <a:latin typeface="+mj-lt"/>
              </a:rPr>
              <a:t>Club Girls 18: Cheltenham - Isca</a:t>
            </a:r>
          </a:p>
        </p:txBody>
      </p:sp>
      <p:sp>
        <p:nvSpPr>
          <p:cNvPr id="3" name="TextBox 2">
            <a:extLst>
              <a:ext uri="{FF2B5EF4-FFF2-40B4-BE49-F238E27FC236}">
                <a16:creationId xmlns:a16="http://schemas.microsoft.com/office/drawing/2014/main" id="{547A6E5E-646D-97E3-2EA1-57F62DAAEDC2}"/>
              </a:ext>
            </a:extLst>
          </p:cNvPr>
          <p:cNvSpPr txBox="1"/>
          <p:nvPr/>
        </p:nvSpPr>
        <p:spPr>
          <a:xfrm>
            <a:off x="1674207" y="4930611"/>
            <a:ext cx="8249969" cy="369332"/>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247676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West Clubs Indoor Dates </a:t>
            </a:r>
            <a:br>
              <a:rPr lang="en-GB" sz="1800" b="1" dirty="0"/>
            </a:br>
            <a:r>
              <a:rPr lang="en-GB" sz="1800" b="1" dirty="0"/>
              <a:t> 2023-2024</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551329" y="272355"/>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17" name="TextBox 16">
            <a:extLst>
              <a:ext uri="{FF2B5EF4-FFF2-40B4-BE49-F238E27FC236}">
                <a16:creationId xmlns:a16="http://schemas.microsoft.com/office/drawing/2014/main" id="{03B9373F-19C2-5472-19C7-FE32A44B6C2E}"/>
              </a:ext>
            </a:extLst>
          </p:cNvPr>
          <p:cNvSpPr txBox="1"/>
          <p:nvPr/>
        </p:nvSpPr>
        <p:spPr>
          <a:xfrm>
            <a:off x="2097248" y="1459684"/>
            <a:ext cx="7910818" cy="1718099"/>
          </a:xfrm>
          <a:prstGeom prst="rect">
            <a:avLst/>
          </a:prstGeom>
          <a:noFill/>
        </p:spPr>
        <p:txBody>
          <a:bodyPr wrap="square">
            <a:sp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Wingdings" panose="05000000000000000000" pitchFamily="2" charset="2"/>
              <a:buChar char=""/>
            </a:pPr>
            <a:r>
              <a:rPr lang="en-GB" sz="1400" kern="1200" dirty="0">
                <a:solidFill>
                  <a:srgbClr val="000000"/>
                </a:solidFill>
                <a:effectLst/>
                <a:latin typeface="+mj-lt"/>
                <a:ea typeface="Times New Roman" panose="02020603050405020304" pitchFamily="18" charset="0"/>
              </a:rPr>
              <a:t>Club Boys U16 indoor: Sunday 3 December 2023 at Wellington School </a:t>
            </a:r>
            <a:endParaRPr lang="en-GB" sz="1400" dirty="0">
              <a:effectLst/>
              <a:latin typeface="+mj-lt"/>
              <a:ea typeface="Times New Roman" panose="02020603050405020304" pitchFamily="18" charset="0"/>
            </a:endParaRPr>
          </a:p>
          <a:p>
            <a:pPr marL="342900" lvl="0" indent="-342900">
              <a:buFont typeface="Wingdings" panose="05000000000000000000" pitchFamily="2" charset="2"/>
              <a:buChar char=""/>
            </a:pPr>
            <a:r>
              <a:rPr lang="en-GB" sz="1400" kern="1200" dirty="0">
                <a:solidFill>
                  <a:srgbClr val="000000"/>
                </a:solidFill>
                <a:effectLst/>
                <a:latin typeface="+mj-lt"/>
                <a:ea typeface="Times New Roman" panose="02020603050405020304" pitchFamily="18" charset="0"/>
              </a:rPr>
              <a:t>Club Boys U18 indoor:  Sunday 3 December 2023 at Wellington School </a:t>
            </a:r>
            <a:endParaRPr lang="en-GB" sz="1400" dirty="0">
              <a:effectLst/>
              <a:latin typeface="+mj-lt"/>
              <a:ea typeface="Times New Roman" panose="02020603050405020304" pitchFamily="18" charset="0"/>
            </a:endParaRPr>
          </a:p>
          <a:p>
            <a:pPr marL="342900" lvl="0" indent="-342900">
              <a:buFont typeface="Wingdings" panose="05000000000000000000" pitchFamily="2" charset="2"/>
              <a:buChar char=""/>
            </a:pPr>
            <a:r>
              <a:rPr lang="en-GB" sz="1400" kern="1200" dirty="0">
                <a:solidFill>
                  <a:srgbClr val="000000"/>
                </a:solidFill>
                <a:effectLst/>
                <a:latin typeface="+mj-lt"/>
                <a:ea typeface="Times New Roman" panose="02020603050405020304" pitchFamily="18" charset="0"/>
              </a:rPr>
              <a:t>Club Girls U16 indoor: Sunday 3 December 2023 at Cheltenham Ladies College </a:t>
            </a:r>
            <a:endParaRPr lang="en-GB" sz="1400" dirty="0">
              <a:effectLst/>
              <a:latin typeface="+mj-lt"/>
              <a:ea typeface="Times New Roman" panose="02020603050405020304" pitchFamily="18" charset="0"/>
            </a:endParaRPr>
          </a:p>
          <a:p>
            <a:pPr marL="342900" lvl="0" indent="-342900">
              <a:buFont typeface="Wingdings" panose="05000000000000000000" pitchFamily="2" charset="2"/>
              <a:buChar char=""/>
            </a:pPr>
            <a:r>
              <a:rPr lang="en-GB" sz="1400" kern="1200" dirty="0">
                <a:solidFill>
                  <a:srgbClr val="000000"/>
                </a:solidFill>
                <a:effectLst/>
                <a:latin typeface="+mj-lt"/>
                <a:ea typeface="Times New Roman" panose="02020603050405020304" pitchFamily="18" charset="0"/>
              </a:rPr>
              <a:t>Club Girls U18 indoor: Sunday 3 December 2023 at Cheltenham Ladies College </a:t>
            </a:r>
          </a:p>
          <a:p>
            <a:pPr marL="342900" lvl="0" indent="-342900">
              <a:buFont typeface="Wingdings" panose="05000000000000000000" pitchFamily="2" charset="2"/>
              <a:buChar char=""/>
            </a:pPr>
            <a:endParaRPr lang="en-GB" sz="1400" dirty="0">
              <a:solidFill>
                <a:srgbClr val="000000"/>
              </a:solidFill>
              <a:latin typeface="+mj-lt"/>
              <a:ea typeface="Times New Roman" panose="02020603050405020304" pitchFamily="18" charset="0"/>
            </a:endParaRPr>
          </a:p>
          <a:p>
            <a:pPr marL="342900" lvl="0" indent="-342900">
              <a:buFont typeface="Wingdings" panose="05000000000000000000" pitchFamily="2" charset="2"/>
              <a:buChar char=""/>
            </a:pPr>
            <a:r>
              <a:rPr lang="en-GB" sz="1400" dirty="0">
                <a:solidFill>
                  <a:srgbClr val="000000"/>
                </a:solidFill>
                <a:effectLst/>
                <a:latin typeface="+mj-lt"/>
                <a:ea typeface="Times New Roman" panose="02020603050405020304" pitchFamily="18" charset="0"/>
              </a:rPr>
              <a:t>Extra date booked if need: Sunday 10</a:t>
            </a:r>
            <a:r>
              <a:rPr lang="en-GB" sz="1400" baseline="30000" dirty="0">
                <a:solidFill>
                  <a:srgbClr val="000000"/>
                </a:solidFill>
                <a:effectLst/>
                <a:latin typeface="+mj-lt"/>
                <a:ea typeface="Times New Roman" panose="02020603050405020304" pitchFamily="18" charset="0"/>
              </a:rPr>
              <a:t>th</a:t>
            </a:r>
            <a:r>
              <a:rPr lang="en-GB" sz="1400" dirty="0">
                <a:solidFill>
                  <a:srgbClr val="000000"/>
                </a:solidFill>
                <a:effectLst/>
                <a:latin typeface="+mj-lt"/>
                <a:ea typeface="Times New Roman" panose="02020603050405020304" pitchFamily="18" charset="0"/>
              </a:rPr>
              <a:t> December at Cheltenham Ladies College. </a:t>
            </a:r>
            <a:endParaRPr lang="en-GB" sz="1400" dirty="0">
              <a:effectLst/>
              <a:latin typeface="+mj-lt"/>
              <a:ea typeface="Times New Roman" panose="02020603050405020304" pitchFamily="18" charset="0"/>
            </a:endParaRPr>
          </a:p>
        </p:txBody>
      </p:sp>
      <p:sp>
        <p:nvSpPr>
          <p:cNvPr id="3" name="TextBox 2">
            <a:extLst>
              <a:ext uri="{FF2B5EF4-FFF2-40B4-BE49-F238E27FC236}">
                <a16:creationId xmlns:a16="http://schemas.microsoft.com/office/drawing/2014/main" id="{E1488361-8CED-CB7B-1308-71573A43BC1E}"/>
              </a:ext>
            </a:extLst>
          </p:cNvPr>
          <p:cNvSpPr txBox="1"/>
          <p:nvPr/>
        </p:nvSpPr>
        <p:spPr>
          <a:xfrm>
            <a:off x="2097248" y="3991708"/>
            <a:ext cx="8216129" cy="1015663"/>
          </a:xfrm>
          <a:prstGeom prst="rect">
            <a:avLst/>
          </a:prstGeom>
          <a:noFill/>
        </p:spPr>
        <p:txBody>
          <a:bodyPr wrap="square" rtlCol="0">
            <a:spAutoFit/>
          </a:bodyPr>
          <a:lstStyle/>
          <a:p>
            <a:pPr>
              <a:spcBef>
                <a:spcPts val="1200"/>
              </a:spcBef>
            </a:pPr>
            <a:r>
              <a:rPr lang="en-GB" sz="1400" dirty="0">
                <a:effectLst/>
                <a:latin typeface="Calibri" panose="020F0502020204030204" pitchFamily="34" charset="0"/>
                <a:ea typeface="Calibri" panose="020F0502020204030204" pitchFamily="34" charset="0"/>
              </a:rPr>
              <a:t>Due to the continuing losses made each year at all West Indoor competitions it has been decide that the Clubs who qualify for each final will need to bear the costs occurred for pitch hire and umpires. Invoices will be sent out once costs have been finalised and </a:t>
            </a:r>
            <a:r>
              <a:rPr lang="en-GB" sz="1400" dirty="0">
                <a:latin typeface="Calibri" panose="020F0502020204030204" pitchFamily="34" charset="0"/>
                <a:ea typeface="Calibri" panose="020F0502020204030204" pitchFamily="34" charset="0"/>
              </a:rPr>
              <a:t>Clubs </a:t>
            </a:r>
            <a:r>
              <a:rPr lang="en-GB" sz="1400" dirty="0">
                <a:effectLst/>
                <a:latin typeface="Calibri" panose="020F0502020204030204" pitchFamily="34" charset="0"/>
                <a:ea typeface="Calibri" panose="020F0502020204030204" pitchFamily="34" charset="0"/>
              </a:rPr>
              <a:t>confirmed. </a:t>
            </a:r>
          </a:p>
          <a:p>
            <a:r>
              <a:rPr lang="en-GB" sz="1800" dirty="0">
                <a:effectLst/>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50966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2800" dirty="0"/>
              <a:t>Anything I have missed ? </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3" name="TextBox 2">
            <a:extLst>
              <a:ext uri="{FF2B5EF4-FFF2-40B4-BE49-F238E27FC236}">
                <a16:creationId xmlns:a16="http://schemas.microsoft.com/office/drawing/2014/main" id="{4567C949-FCE7-BEE4-F2F9-93E4FF71A89D}"/>
              </a:ext>
            </a:extLst>
          </p:cNvPr>
          <p:cNvSpPr txBox="1"/>
          <p:nvPr/>
        </p:nvSpPr>
        <p:spPr>
          <a:xfrm>
            <a:off x="1232779" y="1674674"/>
            <a:ext cx="6509857" cy="2308324"/>
          </a:xfrm>
          <a:prstGeom prst="rect">
            <a:avLst/>
          </a:prstGeom>
          <a:noFill/>
        </p:spPr>
        <p:txBody>
          <a:bodyPr wrap="square" rtlCol="0">
            <a:spAutoFit/>
          </a:bodyPr>
          <a:lstStyle/>
          <a:p>
            <a:endParaRPr lang="en-GB" dirty="0">
              <a:latin typeface="+mj-lt"/>
            </a:endParaRPr>
          </a:p>
          <a:p>
            <a:r>
              <a:rPr lang="en-GB" sz="1400" dirty="0">
                <a:latin typeface="+mj-lt"/>
              </a:rPr>
              <a:t>West</a:t>
            </a:r>
            <a:r>
              <a:rPr lang="en-GB" dirty="0">
                <a:latin typeface="+mj-lt"/>
              </a:rPr>
              <a:t> umpires required for indoor competition only.</a:t>
            </a:r>
          </a:p>
          <a:p>
            <a:endParaRPr lang="en-GB" dirty="0">
              <a:latin typeface="+mj-lt"/>
            </a:endParaRPr>
          </a:p>
          <a:p>
            <a:r>
              <a:rPr lang="en-GB" dirty="0">
                <a:latin typeface="+mj-lt"/>
              </a:rPr>
              <a:t>Winners Pin Badges will be awarded as below .</a:t>
            </a:r>
          </a:p>
          <a:p>
            <a:pPr marL="285750" indent="-285750">
              <a:buFont typeface="Wingdings" panose="05000000000000000000" pitchFamily="2" charset="2"/>
              <a:buChar char="Ø"/>
            </a:pPr>
            <a:r>
              <a:rPr lang="en-GB" dirty="0">
                <a:latin typeface="+mj-lt"/>
              </a:rPr>
              <a:t>Boy and Girl 11 aside competitions : Winners &amp; Runner up .</a:t>
            </a:r>
          </a:p>
          <a:p>
            <a:pPr marL="285750" indent="-285750">
              <a:buFont typeface="Wingdings" panose="05000000000000000000" pitchFamily="2" charset="2"/>
              <a:buChar char="Ø"/>
            </a:pPr>
            <a:r>
              <a:rPr lang="en-GB" dirty="0">
                <a:latin typeface="+mj-lt"/>
              </a:rPr>
              <a:t>Boy and Girl IN2 competitions : Winners, Runner up &amp; 3</a:t>
            </a:r>
            <a:r>
              <a:rPr lang="en-GB" baseline="30000" dirty="0">
                <a:latin typeface="+mj-lt"/>
              </a:rPr>
              <a:t>rd</a:t>
            </a:r>
            <a:r>
              <a:rPr lang="en-GB" dirty="0">
                <a:latin typeface="+mj-lt"/>
              </a:rPr>
              <a:t> Place</a:t>
            </a:r>
          </a:p>
          <a:p>
            <a:pPr marL="285750" indent="-285750">
              <a:buFont typeface="Wingdings" panose="05000000000000000000" pitchFamily="2" charset="2"/>
              <a:buChar char="Ø"/>
            </a:pPr>
            <a:r>
              <a:rPr lang="en-GB" dirty="0">
                <a:latin typeface="+mj-lt"/>
              </a:rPr>
              <a:t>Boy and Girl Indoor competitions : Winners &amp; Runner up.</a:t>
            </a:r>
          </a:p>
          <a:p>
            <a:endParaRPr lang="en-GB" dirty="0">
              <a:latin typeface="+mj-lt"/>
            </a:endParaRPr>
          </a:p>
        </p:txBody>
      </p:sp>
    </p:spTree>
    <p:extLst>
      <p:ext uri="{BB962C8B-B14F-4D97-AF65-F5344CB8AC3E}">
        <p14:creationId xmlns:p14="http://schemas.microsoft.com/office/powerpoint/2010/main" val="3518318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369117"/>
            <a:ext cx="9144000" cy="1733060"/>
          </a:xfrm>
        </p:spPr>
        <p:txBody>
          <a:bodyPr>
            <a:normAutofit/>
          </a:bodyPr>
          <a:lstStyle/>
          <a:p>
            <a:r>
              <a:rPr lang="en-GB" sz="2000" b="1" dirty="0"/>
              <a:t>West Junior League Results </a:t>
            </a:r>
            <a:br>
              <a:rPr lang="en-GB" sz="2000" b="1" dirty="0"/>
            </a:br>
            <a:r>
              <a:rPr lang="en-GB" sz="2000" b="1" dirty="0"/>
              <a:t>Boys 2022 2023</a:t>
            </a:r>
            <a:br>
              <a:rPr lang="en-GB" dirty="0"/>
            </a:br>
            <a:endParaRPr lang="en-GB"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pic>
        <p:nvPicPr>
          <p:cNvPr id="5" name="Picture 4">
            <a:extLst>
              <a:ext uri="{FF2B5EF4-FFF2-40B4-BE49-F238E27FC236}">
                <a16:creationId xmlns:a16="http://schemas.microsoft.com/office/drawing/2014/main" id="{57A30EBC-8269-2CF1-0BBA-CCF7C1922F6C}"/>
              </a:ext>
            </a:extLst>
          </p:cNvPr>
          <p:cNvPicPr>
            <a:picLocks noChangeAspect="1"/>
          </p:cNvPicPr>
          <p:nvPr/>
        </p:nvPicPr>
        <p:blipFill>
          <a:blip r:embed="rId5"/>
          <a:stretch>
            <a:fillRect/>
          </a:stretch>
        </p:blipFill>
        <p:spPr>
          <a:xfrm>
            <a:off x="814782" y="1769312"/>
            <a:ext cx="10870460" cy="4334426"/>
          </a:xfrm>
          <a:prstGeom prst="rect">
            <a:avLst/>
          </a:prstGeom>
        </p:spPr>
      </p:pic>
    </p:spTree>
    <p:extLst>
      <p:ext uri="{BB962C8B-B14F-4D97-AF65-F5344CB8AC3E}">
        <p14:creationId xmlns:p14="http://schemas.microsoft.com/office/powerpoint/2010/main" val="2549328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122363"/>
            <a:ext cx="9144000" cy="991663"/>
          </a:xfrm>
        </p:spPr>
        <p:txBody>
          <a:bodyPr>
            <a:normAutofit fontScale="90000"/>
          </a:bodyPr>
          <a:lstStyle/>
          <a:p>
            <a:r>
              <a:rPr lang="en-GB" sz="2000" b="1" dirty="0"/>
              <a:t>West Junior League Results </a:t>
            </a:r>
            <a:br>
              <a:rPr lang="en-GB" sz="2000" b="1" dirty="0"/>
            </a:br>
            <a:r>
              <a:rPr lang="en-GB" sz="2000" b="1" dirty="0"/>
              <a:t>Girls 2022 2023</a:t>
            </a:r>
            <a:br>
              <a:rPr lang="en-GB" dirty="0"/>
            </a:br>
            <a:endParaRPr lang="en-GB"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pic>
        <p:nvPicPr>
          <p:cNvPr id="6" name="Picture 5">
            <a:extLst>
              <a:ext uri="{FF2B5EF4-FFF2-40B4-BE49-F238E27FC236}">
                <a16:creationId xmlns:a16="http://schemas.microsoft.com/office/drawing/2014/main" id="{24AF5C22-32B5-0E95-0773-77BFE10483D7}"/>
              </a:ext>
            </a:extLst>
          </p:cNvPr>
          <p:cNvPicPr>
            <a:picLocks noChangeAspect="1"/>
          </p:cNvPicPr>
          <p:nvPr/>
        </p:nvPicPr>
        <p:blipFill>
          <a:blip r:embed="rId5"/>
          <a:stretch>
            <a:fillRect/>
          </a:stretch>
        </p:blipFill>
        <p:spPr>
          <a:xfrm>
            <a:off x="763972" y="1799589"/>
            <a:ext cx="10620464" cy="4546833"/>
          </a:xfrm>
          <a:prstGeom prst="rect">
            <a:avLst/>
          </a:prstGeom>
        </p:spPr>
      </p:pic>
    </p:spTree>
    <p:extLst>
      <p:ext uri="{BB962C8B-B14F-4D97-AF65-F5344CB8AC3E}">
        <p14:creationId xmlns:p14="http://schemas.microsoft.com/office/powerpoint/2010/main" val="3780987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398165" y="342155"/>
            <a:ext cx="9144000" cy="974885"/>
          </a:xfrm>
        </p:spPr>
        <p:txBody>
          <a:bodyPr>
            <a:normAutofit/>
          </a:bodyPr>
          <a:lstStyle/>
          <a:p>
            <a:r>
              <a:rPr lang="en-GB" sz="1800" b="1"/>
              <a:t>Supra  </a:t>
            </a:r>
            <a:r>
              <a:rPr lang="en-GB" sz="1800" b="1" dirty="0"/>
              <a:t>League Results for West Junior Clubs</a:t>
            </a:r>
            <a:br>
              <a:rPr lang="en-GB" sz="1800" b="1" dirty="0"/>
            </a:br>
            <a:r>
              <a:rPr lang="en-GB" sz="1800" b="1" dirty="0"/>
              <a:t>2023</a:t>
            </a:r>
            <a:br>
              <a:rPr lang="en-GB" sz="1800" b="1" dirty="0"/>
            </a:br>
            <a:endParaRPr lang="en-GB" sz="1800" b="1"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pic>
        <p:nvPicPr>
          <p:cNvPr id="5" name="Picture 4">
            <a:extLst>
              <a:ext uri="{FF2B5EF4-FFF2-40B4-BE49-F238E27FC236}">
                <a16:creationId xmlns:a16="http://schemas.microsoft.com/office/drawing/2014/main" id="{5FB57DE9-5DA4-1B6D-C44B-2490407E8A3B}"/>
              </a:ext>
            </a:extLst>
          </p:cNvPr>
          <p:cNvPicPr>
            <a:picLocks noChangeAspect="1"/>
          </p:cNvPicPr>
          <p:nvPr/>
        </p:nvPicPr>
        <p:blipFill>
          <a:blip r:embed="rId5"/>
          <a:stretch>
            <a:fillRect/>
          </a:stretch>
        </p:blipFill>
        <p:spPr>
          <a:xfrm>
            <a:off x="896815" y="1872762"/>
            <a:ext cx="9881018" cy="4501661"/>
          </a:xfrm>
          <a:prstGeom prst="rect">
            <a:avLst/>
          </a:prstGeom>
        </p:spPr>
      </p:pic>
    </p:spTree>
    <p:extLst>
      <p:ext uri="{BB962C8B-B14F-4D97-AF65-F5344CB8AC3E}">
        <p14:creationId xmlns:p14="http://schemas.microsoft.com/office/powerpoint/2010/main" val="7281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Breakdown of the West Junior league </a:t>
            </a:r>
            <a:br>
              <a:rPr lang="en-GB" sz="1800" b="1" dirty="0"/>
            </a:br>
            <a:r>
              <a:rPr lang="en-GB" sz="1800" b="1" dirty="0"/>
              <a:t>2022 2023</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6" name="TextBox 5">
            <a:extLst>
              <a:ext uri="{FF2B5EF4-FFF2-40B4-BE49-F238E27FC236}">
                <a16:creationId xmlns:a16="http://schemas.microsoft.com/office/drawing/2014/main" id="{C9C9EE66-86E8-F561-1EAB-2FFE89FEF937}"/>
              </a:ext>
            </a:extLst>
          </p:cNvPr>
          <p:cNvSpPr txBox="1"/>
          <p:nvPr/>
        </p:nvSpPr>
        <p:spPr>
          <a:xfrm>
            <a:off x="478172" y="1124126"/>
            <a:ext cx="7650760" cy="523220"/>
          </a:xfrm>
          <a:prstGeom prst="rect">
            <a:avLst/>
          </a:prstGeom>
          <a:noFill/>
        </p:spPr>
        <p:txBody>
          <a:bodyPr wrap="square">
            <a:spAutoFit/>
          </a:bodyPr>
          <a:lstStyle/>
          <a:p>
            <a:r>
              <a:rPr lang="en-GB" sz="1400" dirty="0">
                <a:latin typeface="+mj-lt"/>
              </a:rPr>
              <a:t>Total number of Junior clubs across the  West  = 88</a:t>
            </a:r>
          </a:p>
          <a:p>
            <a:r>
              <a:rPr lang="en-GB" sz="1400" dirty="0">
                <a:latin typeface="+mj-lt"/>
              </a:rPr>
              <a:t>Total number of clubs that  entered  into a west competition last season =31</a:t>
            </a:r>
          </a:p>
        </p:txBody>
      </p:sp>
      <p:sp>
        <p:nvSpPr>
          <p:cNvPr id="13" name="TextBox 12">
            <a:extLst>
              <a:ext uri="{FF2B5EF4-FFF2-40B4-BE49-F238E27FC236}">
                <a16:creationId xmlns:a16="http://schemas.microsoft.com/office/drawing/2014/main" id="{780DA698-63E6-AF3C-810F-4454B20A8947}"/>
              </a:ext>
            </a:extLst>
          </p:cNvPr>
          <p:cNvSpPr txBox="1"/>
          <p:nvPr/>
        </p:nvSpPr>
        <p:spPr>
          <a:xfrm>
            <a:off x="8440636" y="1770458"/>
            <a:ext cx="3135480" cy="2031325"/>
          </a:xfrm>
          <a:prstGeom prst="rect">
            <a:avLst/>
          </a:prstGeom>
          <a:noFill/>
        </p:spPr>
        <p:txBody>
          <a:bodyPr wrap="square" rtlCol="0">
            <a:spAutoFit/>
          </a:bodyPr>
          <a:lstStyle/>
          <a:p>
            <a:r>
              <a:rPr lang="en-GB" sz="1400" dirty="0">
                <a:latin typeface="+mj-lt"/>
              </a:rPr>
              <a:t>Main reason walkovers were awarded</a:t>
            </a:r>
          </a:p>
          <a:p>
            <a:pPr marL="285750" indent="-285750">
              <a:buFont typeface="Arial" panose="020B0604020202020204" pitchFamily="34" charset="0"/>
              <a:buChar char="•"/>
            </a:pPr>
            <a:r>
              <a:rPr lang="en-GB" sz="1400" dirty="0">
                <a:latin typeface="+mj-lt"/>
              </a:rPr>
              <a:t>Unable to fill a team due to player availability. </a:t>
            </a:r>
          </a:p>
          <a:p>
            <a:pPr marL="285750" indent="-285750">
              <a:buFont typeface="Arial" panose="020B0604020202020204" pitchFamily="34" charset="0"/>
              <a:buChar char="•"/>
            </a:pPr>
            <a:r>
              <a:rPr lang="en-GB" sz="1400" dirty="0">
                <a:latin typeface="+mj-lt"/>
              </a:rPr>
              <a:t>Dates clash with School holidays and trips.</a:t>
            </a:r>
          </a:p>
          <a:p>
            <a:pPr marL="285750" indent="-285750">
              <a:buFont typeface="Arial" panose="020B0604020202020204" pitchFamily="34" charset="0"/>
              <a:buChar char="•"/>
            </a:pPr>
            <a:r>
              <a:rPr lang="en-GB" sz="1400" dirty="0">
                <a:latin typeface="+mj-lt"/>
              </a:rPr>
              <a:t>Team not able to travel .</a:t>
            </a:r>
          </a:p>
          <a:p>
            <a:pPr marL="285750" indent="-285750">
              <a:buFont typeface="Arial" panose="020B0604020202020204" pitchFamily="34" charset="0"/>
              <a:buChar char="•"/>
            </a:pPr>
            <a:r>
              <a:rPr lang="en-GB" sz="1400" dirty="0">
                <a:latin typeface="+mj-lt"/>
              </a:rPr>
              <a:t>Games Abandoned due to  frozen pitches and clubs not able to  rearrange the fixture. </a:t>
            </a:r>
          </a:p>
        </p:txBody>
      </p:sp>
      <p:graphicFrame>
        <p:nvGraphicFramePr>
          <p:cNvPr id="5" name="Table 4">
            <a:extLst>
              <a:ext uri="{FF2B5EF4-FFF2-40B4-BE49-F238E27FC236}">
                <a16:creationId xmlns:a16="http://schemas.microsoft.com/office/drawing/2014/main" id="{0568C0F8-7CB9-9BCC-9CF2-C9B95AA250EF}"/>
              </a:ext>
            </a:extLst>
          </p:cNvPr>
          <p:cNvGraphicFramePr>
            <a:graphicFrameLocks noGrp="1"/>
          </p:cNvGraphicFramePr>
          <p:nvPr>
            <p:extLst>
              <p:ext uri="{D42A27DB-BD31-4B8C-83A1-F6EECF244321}">
                <p14:modId xmlns:p14="http://schemas.microsoft.com/office/powerpoint/2010/main" val="794706377"/>
              </p:ext>
            </p:extLst>
          </p:nvPr>
        </p:nvGraphicFramePr>
        <p:xfrm>
          <a:off x="615885" y="2040097"/>
          <a:ext cx="7728016" cy="4549140"/>
        </p:xfrm>
        <a:graphic>
          <a:graphicData uri="http://schemas.openxmlformats.org/drawingml/2006/table">
            <a:tbl>
              <a:tblPr>
                <a:tableStyleId>{5C22544A-7EE6-4342-B048-85BDC9FD1C3A}</a:tableStyleId>
              </a:tblPr>
              <a:tblGrid>
                <a:gridCol w="1001876">
                  <a:extLst>
                    <a:ext uri="{9D8B030D-6E8A-4147-A177-3AD203B41FA5}">
                      <a16:colId xmlns:a16="http://schemas.microsoft.com/office/drawing/2014/main" val="482263069"/>
                    </a:ext>
                  </a:extLst>
                </a:gridCol>
                <a:gridCol w="440399">
                  <a:extLst>
                    <a:ext uri="{9D8B030D-6E8A-4147-A177-3AD203B41FA5}">
                      <a16:colId xmlns:a16="http://schemas.microsoft.com/office/drawing/2014/main" val="3137569054"/>
                    </a:ext>
                  </a:extLst>
                </a:gridCol>
                <a:gridCol w="935345">
                  <a:extLst>
                    <a:ext uri="{9D8B030D-6E8A-4147-A177-3AD203B41FA5}">
                      <a16:colId xmlns:a16="http://schemas.microsoft.com/office/drawing/2014/main" val="1997469942"/>
                    </a:ext>
                  </a:extLst>
                </a:gridCol>
                <a:gridCol w="794337">
                  <a:extLst>
                    <a:ext uri="{9D8B030D-6E8A-4147-A177-3AD203B41FA5}">
                      <a16:colId xmlns:a16="http://schemas.microsoft.com/office/drawing/2014/main" val="3327692583"/>
                    </a:ext>
                  </a:extLst>
                </a:gridCol>
                <a:gridCol w="736036">
                  <a:extLst>
                    <a:ext uri="{9D8B030D-6E8A-4147-A177-3AD203B41FA5}">
                      <a16:colId xmlns:a16="http://schemas.microsoft.com/office/drawing/2014/main" val="848719420"/>
                    </a:ext>
                  </a:extLst>
                </a:gridCol>
                <a:gridCol w="647711">
                  <a:extLst>
                    <a:ext uri="{9D8B030D-6E8A-4147-A177-3AD203B41FA5}">
                      <a16:colId xmlns:a16="http://schemas.microsoft.com/office/drawing/2014/main" val="2042763626"/>
                    </a:ext>
                  </a:extLst>
                </a:gridCol>
                <a:gridCol w="3172312">
                  <a:extLst>
                    <a:ext uri="{9D8B030D-6E8A-4147-A177-3AD203B41FA5}">
                      <a16:colId xmlns:a16="http://schemas.microsoft.com/office/drawing/2014/main" val="3583719081"/>
                    </a:ext>
                  </a:extLst>
                </a:gridCol>
              </a:tblGrid>
              <a:tr h="497555">
                <a:tc>
                  <a:txBody>
                    <a:bodyPr/>
                    <a:lstStyle/>
                    <a:p>
                      <a:pPr algn="l" fontAlgn="t"/>
                      <a:r>
                        <a:rPr lang="en-GB" sz="1100" u="none" strike="noStrike">
                          <a:effectLst/>
                        </a:rPr>
                        <a:t>Competition </a:t>
                      </a:r>
                      <a:endParaRPr lang="en-GB" sz="11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GB" sz="1100" u="none" strike="noStrike" dirty="0">
                          <a:effectLst/>
                        </a:rPr>
                        <a:t> Teams </a:t>
                      </a:r>
                      <a:br>
                        <a:rPr lang="en-GB" sz="1100" u="none" strike="noStrike" dirty="0">
                          <a:effectLst/>
                        </a:rPr>
                      </a:br>
                      <a:r>
                        <a:rPr lang="en-GB" sz="1100" u="none" strike="noStrike" dirty="0">
                          <a:effectLst/>
                        </a:rPr>
                        <a:t>entered  </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Teams </a:t>
                      </a:r>
                      <a:br>
                        <a:rPr lang="en-GB" sz="1100" u="none" strike="noStrike">
                          <a:effectLst/>
                        </a:rPr>
                      </a:br>
                      <a:r>
                        <a:rPr lang="en-GB" sz="1100" u="none" strike="noStrike">
                          <a:effectLst/>
                        </a:rPr>
                        <a:t>withdrawn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Games played </a:t>
                      </a:r>
                      <a:br>
                        <a:rPr lang="en-GB" sz="1100" u="none" strike="noStrike">
                          <a:effectLst/>
                        </a:rPr>
                      </a:br>
                      <a:r>
                        <a:rPr lang="en-GB" sz="1100" u="none" strike="noStrike">
                          <a:effectLst/>
                        </a:rPr>
                        <a:t>Scores on GMS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Walk overs </a:t>
                      </a:r>
                      <a:br>
                        <a:rPr lang="en-GB" sz="1100" u="none" strike="noStrike">
                          <a:effectLst/>
                        </a:rPr>
                      </a:br>
                      <a:r>
                        <a:rPr lang="en-GB" sz="1100" u="none" strike="noStrike">
                          <a:effectLst/>
                        </a:rPr>
                        <a:t>given</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Abandoned </a:t>
                      </a:r>
                      <a:br>
                        <a:rPr lang="en-GB" sz="1100" u="none" strike="noStrike">
                          <a:effectLst/>
                        </a:rPr>
                      </a:br>
                      <a:r>
                        <a:rPr lang="en-GB" sz="1100" u="none" strike="noStrike">
                          <a:effectLst/>
                        </a:rPr>
                        <a:t>games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Walk over </a:t>
                      </a:r>
                      <a:br>
                        <a:rPr lang="en-GB" sz="1100" u="none" strike="noStrike">
                          <a:effectLst/>
                        </a:rPr>
                      </a:br>
                      <a:r>
                        <a:rPr lang="en-GB" sz="1100" u="none" strike="noStrike">
                          <a:effectLst/>
                        </a:rPr>
                        <a:t>Given by Who</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795326"/>
                  </a:ext>
                </a:extLst>
              </a:tr>
              <a:tr h="175584">
                <a:tc>
                  <a:txBody>
                    <a:bodyPr/>
                    <a:lstStyle/>
                    <a:p>
                      <a:pPr algn="l" fontAlgn="b"/>
                      <a:r>
                        <a:rPr lang="en-GB" sz="1100" u="none" strike="noStrike">
                          <a:effectLst/>
                        </a:rPr>
                        <a:t>Boys 14 T1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Cheltenham 4</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37336201"/>
                  </a:ext>
                </a:extLst>
              </a:tr>
              <a:tr h="175584">
                <a:tc>
                  <a:txBody>
                    <a:bodyPr/>
                    <a:lstStyle/>
                    <a:p>
                      <a:pPr algn="l" fontAlgn="b"/>
                      <a:r>
                        <a:rPr lang="en-GB" sz="1100" u="none" strike="noStrike">
                          <a:effectLst/>
                        </a:rPr>
                        <a:t>Boys 14 T1B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Cheltenham 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8977961"/>
                  </a:ext>
                </a:extLst>
              </a:tr>
              <a:tr h="175584">
                <a:tc>
                  <a:txBody>
                    <a:bodyPr/>
                    <a:lstStyle/>
                    <a:p>
                      <a:pPr algn="l" fontAlgn="b"/>
                      <a:r>
                        <a:rPr lang="en-GB" sz="1100" u="none" strike="noStrike">
                          <a:effectLst/>
                        </a:rPr>
                        <a:t>Boys 14 T2 North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Marlborough 1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62474401"/>
                  </a:ext>
                </a:extLst>
              </a:tr>
              <a:tr h="175584">
                <a:tc>
                  <a:txBody>
                    <a:bodyPr/>
                    <a:lstStyle/>
                    <a:p>
                      <a:pPr algn="l" fontAlgn="b"/>
                      <a:r>
                        <a:rPr lang="en-GB" sz="1100" u="none" strike="noStrike">
                          <a:effectLst/>
                        </a:rPr>
                        <a:t>Boys 14 T3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9</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Thornbury 7  Westbury  1  stroud 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9641496"/>
                  </a:ext>
                </a:extLst>
              </a:tr>
              <a:tr h="175584">
                <a:tc>
                  <a:txBody>
                    <a:bodyPr/>
                    <a:lstStyle/>
                    <a:p>
                      <a:pPr algn="l" fontAlgn="b"/>
                      <a:r>
                        <a:rPr lang="en-GB" sz="1100" u="none" strike="noStrike">
                          <a:effectLst/>
                        </a:rPr>
                        <a:t>Boys 16 T1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9193193"/>
                  </a:ext>
                </a:extLst>
              </a:tr>
              <a:tr h="175584">
                <a:tc>
                  <a:txBody>
                    <a:bodyPr/>
                    <a:lstStyle/>
                    <a:p>
                      <a:pPr algn="l" fontAlgn="b"/>
                      <a:r>
                        <a:rPr lang="en-GB" sz="1100" u="none" strike="noStrike">
                          <a:effectLst/>
                        </a:rPr>
                        <a:t>Boys 16 T2 South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ECVH</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9</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9404826"/>
                  </a:ext>
                </a:extLst>
              </a:tr>
              <a:tr h="334786">
                <a:tc>
                  <a:txBody>
                    <a:bodyPr/>
                    <a:lstStyle/>
                    <a:p>
                      <a:pPr algn="l" fontAlgn="b"/>
                      <a:r>
                        <a:rPr lang="en-GB" sz="1100" u="none" strike="noStrike">
                          <a:effectLst/>
                        </a:rPr>
                        <a:t>Boys 16 T2 North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 Gloucester &amp; Marlborough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Wotton 3   Bruton 1  Team Bath 2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4591576"/>
                  </a:ext>
                </a:extLst>
              </a:tr>
              <a:tr h="175584">
                <a:tc>
                  <a:txBody>
                    <a:bodyPr/>
                    <a:lstStyle/>
                    <a:p>
                      <a:pPr algn="l" fontAlgn="b"/>
                      <a:r>
                        <a:rPr lang="en-GB" sz="1100" u="none" strike="noStrike">
                          <a:effectLst/>
                        </a:rPr>
                        <a:t>Girls 14 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Cheltenham 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750128"/>
                  </a:ext>
                </a:extLst>
              </a:tr>
              <a:tr h="175584">
                <a:tc>
                  <a:txBody>
                    <a:bodyPr/>
                    <a:lstStyle/>
                    <a:p>
                      <a:pPr algn="l" fontAlgn="b"/>
                      <a:r>
                        <a:rPr lang="en-GB" sz="1100" u="none" strike="noStrike">
                          <a:effectLst/>
                        </a:rPr>
                        <a:t>Girls 14 T1B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Cheltenham 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8541656"/>
                  </a:ext>
                </a:extLst>
              </a:tr>
              <a:tr h="175584">
                <a:tc>
                  <a:txBody>
                    <a:bodyPr/>
                    <a:lstStyle/>
                    <a:p>
                      <a:pPr algn="l" fontAlgn="b"/>
                      <a:r>
                        <a:rPr lang="en-GB" sz="1100" u="none" strike="noStrike">
                          <a:effectLst/>
                        </a:rPr>
                        <a:t>Girls 14 T2 North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Bristol Firebrands 1   Gloucester   5  Devizes 2   Bruton 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4354969"/>
                  </a:ext>
                </a:extLst>
              </a:tr>
              <a:tr h="175584">
                <a:tc>
                  <a:txBody>
                    <a:bodyPr/>
                    <a:lstStyle/>
                    <a:p>
                      <a:pPr algn="l" fontAlgn="b"/>
                      <a:r>
                        <a:rPr lang="en-GB" sz="1100" u="none" strike="noStrike">
                          <a:effectLst/>
                        </a:rPr>
                        <a:t>Girls 14 T3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Team Bath 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79245030"/>
                  </a:ext>
                </a:extLst>
              </a:tr>
              <a:tr h="175584">
                <a:tc>
                  <a:txBody>
                    <a:bodyPr/>
                    <a:lstStyle/>
                    <a:p>
                      <a:pPr algn="l" fontAlgn="b"/>
                      <a:r>
                        <a:rPr lang="en-GB" sz="1100" u="none" strike="noStrike">
                          <a:effectLst/>
                        </a:rPr>
                        <a:t>Girls 16 T1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Plymouth 1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489557"/>
                  </a:ext>
                </a:extLst>
              </a:tr>
              <a:tr h="175584">
                <a:tc>
                  <a:txBody>
                    <a:bodyPr/>
                    <a:lstStyle/>
                    <a:p>
                      <a:pPr algn="l" fontAlgn="b"/>
                      <a:r>
                        <a:rPr lang="en-GB" sz="1100" u="none" strike="noStrike">
                          <a:effectLst/>
                        </a:rPr>
                        <a:t>Girls 16 T1B</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Taunton 2 Lansdown 2 Plymouth 1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04320351"/>
                  </a:ext>
                </a:extLst>
              </a:tr>
              <a:tr h="334786">
                <a:tc>
                  <a:txBody>
                    <a:bodyPr/>
                    <a:lstStyle/>
                    <a:p>
                      <a:pPr algn="l" fontAlgn="b"/>
                      <a:r>
                        <a:rPr lang="en-GB" sz="1100" u="none" strike="noStrike">
                          <a:effectLst/>
                        </a:rPr>
                        <a:t>Girls 16 T2 Central</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Marlborough 4  Team Bath  1  Bruton  1 Devizes 1</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8030272"/>
                  </a:ext>
                </a:extLst>
              </a:tr>
              <a:tr h="175584">
                <a:tc>
                  <a:txBody>
                    <a:bodyPr/>
                    <a:lstStyle/>
                    <a:p>
                      <a:pPr algn="l" fontAlgn="b"/>
                      <a:r>
                        <a:rPr lang="en-GB" sz="1100" u="none" strike="noStrike">
                          <a:effectLst/>
                        </a:rPr>
                        <a:t>Girls 16 T2 North</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t-BR" sz="1100" u="none" strike="noStrike">
                          <a:effectLst/>
                        </a:rPr>
                        <a:t> Cheltenham  2  Yate  3 OBs 3</a:t>
                      </a:r>
                      <a:endParaRPr lang="pt-BR"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84095355"/>
                  </a:ext>
                </a:extLst>
              </a:tr>
              <a:tr h="175584">
                <a:tc>
                  <a:txBody>
                    <a:bodyPr/>
                    <a:lstStyle/>
                    <a:p>
                      <a:pPr algn="l" fontAlgn="b"/>
                      <a:r>
                        <a:rPr lang="en-GB" sz="1100" u="none" strike="noStrike">
                          <a:effectLst/>
                        </a:rPr>
                        <a:t>Girls 16 T2 South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Truro</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Ocean City 1 Truro 1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6736114"/>
                  </a:ext>
                </a:extLst>
              </a:tr>
              <a:tr h="175584">
                <a:tc>
                  <a:txBody>
                    <a:bodyPr/>
                    <a:lstStyle/>
                    <a:p>
                      <a:pPr algn="l" fontAlgn="b"/>
                      <a:r>
                        <a:rPr lang="en-GB" sz="1100" u="none" strike="noStrike">
                          <a:effectLst/>
                        </a:rPr>
                        <a:t>Girls 16 T3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Firebrands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0</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5323136"/>
                  </a:ext>
                </a:extLst>
              </a:tr>
              <a:tr h="175584">
                <a:tc>
                  <a:txBody>
                    <a:bodyPr/>
                    <a:lstStyle/>
                    <a:p>
                      <a:pPr algn="l" fontAlgn="b"/>
                      <a:r>
                        <a:rPr lang="en-GB" sz="1100" u="none" strike="noStrike">
                          <a:effectLst/>
                        </a:rPr>
                        <a:t>Girls 18 T1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OBs</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Cirencester 3</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91178447"/>
                  </a:ext>
                </a:extLst>
              </a:tr>
              <a:tr h="175584">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87</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214</a:t>
                      </a:r>
                      <a:endParaRPr lang="en-GB"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63</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0570484"/>
                  </a:ext>
                </a:extLst>
              </a:tr>
            </a:tbl>
          </a:graphicData>
        </a:graphic>
      </p:graphicFrame>
    </p:spTree>
    <p:extLst>
      <p:ext uri="{BB962C8B-B14F-4D97-AF65-F5344CB8AC3E}">
        <p14:creationId xmlns:p14="http://schemas.microsoft.com/office/powerpoint/2010/main" val="195515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Junior Leagues</a:t>
            </a:r>
            <a:br>
              <a:rPr lang="en-GB" sz="1800" b="1" dirty="0"/>
            </a:br>
            <a:r>
              <a:rPr lang="en-GB" sz="1800" b="1" dirty="0"/>
              <a:t> U18 16 &amp; 14 Tier 1 </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5" name="TextBox 4">
            <a:extLst>
              <a:ext uri="{FF2B5EF4-FFF2-40B4-BE49-F238E27FC236}">
                <a16:creationId xmlns:a16="http://schemas.microsoft.com/office/drawing/2014/main" id="{3FB987E6-1D1F-A4F6-83C7-A88688223D50}"/>
              </a:ext>
            </a:extLst>
          </p:cNvPr>
          <p:cNvSpPr txBox="1"/>
          <p:nvPr/>
        </p:nvSpPr>
        <p:spPr>
          <a:xfrm>
            <a:off x="814782" y="4345497"/>
            <a:ext cx="9963052" cy="1169551"/>
          </a:xfrm>
          <a:prstGeom prst="rect">
            <a:avLst/>
          </a:prstGeom>
          <a:noFill/>
        </p:spPr>
        <p:txBody>
          <a:bodyPr wrap="square">
            <a:spAutoFit/>
          </a:bodyPr>
          <a:lstStyle/>
          <a:p>
            <a:pPr marL="0" indent="0">
              <a:buNone/>
            </a:pPr>
            <a:r>
              <a:rPr lang="en-GB" sz="1400" dirty="0">
                <a:solidFill>
                  <a:srgbClr val="C00000"/>
                </a:solidFill>
                <a:latin typeface="+mj-lt"/>
              </a:rPr>
              <a:t>Tier 1 - U14</a:t>
            </a:r>
            <a:endParaRPr lang="en-GB" sz="1400" dirty="0">
              <a:solidFill>
                <a:srgbClr val="FD4101"/>
              </a:solidFill>
              <a:latin typeface="+mj-lt"/>
            </a:endParaRPr>
          </a:p>
          <a:p>
            <a:pPr>
              <a:buFont typeface="Wingdings" panose="05000000000000000000" pitchFamily="2" charset="2"/>
              <a:buChar char="Ø"/>
            </a:pPr>
            <a:r>
              <a:rPr lang="en-GB" sz="1400" dirty="0">
                <a:solidFill>
                  <a:schemeClr val="tx1"/>
                </a:solidFill>
                <a:latin typeface="+mj-lt"/>
              </a:rPr>
              <a:t>U14 – Play in Area leagues pre-Christmas.</a:t>
            </a:r>
            <a:endParaRPr lang="en-GB" sz="1400" dirty="0">
              <a:solidFill>
                <a:schemeClr val="tx1"/>
              </a:solidFill>
              <a:latin typeface="+mj-lt"/>
              <a:cs typeface="Calibri"/>
            </a:endParaRPr>
          </a:p>
          <a:p>
            <a:pPr>
              <a:buFont typeface="Wingdings" panose="05000000000000000000" pitchFamily="2" charset="2"/>
              <a:buChar char="Ø"/>
            </a:pPr>
            <a:r>
              <a:rPr lang="en-GB" sz="1400" dirty="0">
                <a:solidFill>
                  <a:schemeClr val="tx1"/>
                </a:solidFill>
                <a:latin typeface="+mj-lt"/>
              </a:rPr>
              <a:t>Post-Christmas - currently top 3 teams for both genders go through to Supra League to represent </a:t>
            </a:r>
            <a:r>
              <a:rPr lang="en-GB" sz="1400" dirty="0">
                <a:latin typeface="+mj-lt"/>
              </a:rPr>
              <a:t>the West</a:t>
            </a:r>
            <a:r>
              <a:rPr lang="en-GB" sz="1400" dirty="0">
                <a:solidFill>
                  <a:schemeClr val="tx1"/>
                </a:solidFill>
                <a:latin typeface="+mj-lt"/>
              </a:rPr>
              <a:t>.</a:t>
            </a:r>
            <a:endParaRPr lang="en-GB" sz="1400" dirty="0">
              <a:solidFill>
                <a:schemeClr val="tx1"/>
              </a:solidFill>
              <a:latin typeface="+mj-lt"/>
              <a:cs typeface="Calibri"/>
            </a:endParaRPr>
          </a:p>
          <a:p>
            <a:pPr>
              <a:buFont typeface="Wingdings" panose="05000000000000000000" pitchFamily="2" charset="2"/>
              <a:buChar char="Ø"/>
            </a:pPr>
            <a:r>
              <a:rPr lang="en-GB" sz="1400" dirty="0">
                <a:solidFill>
                  <a:schemeClr val="tx1"/>
                </a:solidFill>
                <a:latin typeface="+mj-lt"/>
              </a:rPr>
              <a:t>Remaining U14 / U16 teams form a Tier 1B with the potential of a couple of the stronger teams from Tier 2 joining them. This will increase travel after Christmas.</a:t>
            </a:r>
            <a:endParaRPr lang="en-GB" sz="1400" dirty="0">
              <a:solidFill>
                <a:schemeClr val="tx1"/>
              </a:solidFill>
              <a:latin typeface="+mj-lt"/>
              <a:cs typeface="Calibri"/>
            </a:endParaRPr>
          </a:p>
        </p:txBody>
      </p:sp>
      <p:sp>
        <p:nvSpPr>
          <p:cNvPr id="10" name="TextBox 9">
            <a:extLst>
              <a:ext uri="{FF2B5EF4-FFF2-40B4-BE49-F238E27FC236}">
                <a16:creationId xmlns:a16="http://schemas.microsoft.com/office/drawing/2014/main" id="{03A46C84-D4E2-A54E-2CAA-64198DF24993}"/>
              </a:ext>
            </a:extLst>
          </p:cNvPr>
          <p:cNvSpPr txBox="1"/>
          <p:nvPr/>
        </p:nvSpPr>
        <p:spPr>
          <a:xfrm>
            <a:off x="814782" y="2759978"/>
            <a:ext cx="10661358" cy="1384995"/>
          </a:xfrm>
          <a:prstGeom prst="rect">
            <a:avLst/>
          </a:prstGeom>
          <a:noFill/>
        </p:spPr>
        <p:txBody>
          <a:bodyPr wrap="square">
            <a:spAutoFit/>
          </a:bodyPr>
          <a:lstStyle/>
          <a:p>
            <a:pPr marL="0" indent="0">
              <a:buNone/>
            </a:pPr>
            <a:r>
              <a:rPr lang="en-GB" sz="1400" dirty="0">
                <a:solidFill>
                  <a:srgbClr val="C00000"/>
                </a:solidFill>
                <a:latin typeface="+mj-lt"/>
              </a:rPr>
              <a:t>Tier 1 - U16</a:t>
            </a:r>
          </a:p>
          <a:p>
            <a:pPr marL="285750" indent="-285750">
              <a:buFont typeface="Wingdings" panose="05000000000000000000" pitchFamily="2" charset="2"/>
              <a:buChar char="Ø"/>
            </a:pPr>
            <a:r>
              <a:rPr lang="en-GB" sz="1400" dirty="0">
                <a:effectLst/>
                <a:latin typeface="+mj-lt"/>
                <a:ea typeface="Calibri" panose="020F0502020204030204" pitchFamily="34" charset="0"/>
              </a:rPr>
              <a:t>Direct entry </a:t>
            </a:r>
            <a:r>
              <a:rPr lang="en-GB" sz="1400" dirty="0">
                <a:latin typeface="+mj-lt"/>
                <a:ea typeface="Calibri" panose="020F0502020204030204" pitchFamily="34" charset="0"/>
              </a:rPr>
              <a:t>to England Hockey </a:t>
            </a:r>
            <a:r>
              <a:rPr lang="en-GB" sz="1400" dirty="0">
                <a:effectLst/>
                <a:latin typeface="+mj-lt"/>
                <a:ea typeface="Calibri" panose="020F0502020204030204" pitchFamily="34" charset="0"/>
              </a:rPr>
              <a:t>and a nationally led league playing from September through to Supra League and knockout competitions for those who fail to progress to the Supra League. This replaces the Tier 1 Area / Supra League format and KO Championship that was run last year.  </a:t>
            </a:r>
          </a:p>
          <a:p>
            <a:pPr marL="285750" indent="-285750">
              <a:buFont typeface="Wingdings" panose="05000000000000000000" pitchFamily="2" charset="2"/>
              <a:buChar char="Ø"/>
            </a:pPr>
            <a:r>
              <a:rPr lang="en-GB" sz="1400" dirty="0">
                <a:effectLst/>
                <a:latin typeface="+mj-lt"/>
                <a:ea typeface="Calibri" panose="020F0502020204030204" pitchFamily="34" charset="0"/>
              </a:rPr>
              <a:t>If you have any questions or queries regarding this, please don’t hesitate to contact   </a:t>
            </a:r>
            <a:r>
              <a:rPr lang="en-GB" sz="1400" u="sng" dirty="0">
                <a:solidFill>
                  <a:srgbClr val="0563C1"/>
                </a:solidFill>
                <a:effectLst/>
                <a:latin typeface="+mj-lt"/>
                <a:ea typeface="Calibri" panose="020F0502020204030204" pitchFamily="34" charset="0"/>
                <a:hlinkClick r:id="rId5"/>
              </a:rPr>
              <a:t>junior.competitions@englandhockey.co.uk</a:t>
            </a:r>
            <a:endParaRPr lang="en-GB" sz="1400" dirty="0">
              <a:effectLst/>
              <a:latin typeface="+mj-lt"/>
              <a:ea typeface="Calibri" panose="020F0502020204030204" pitchFamily="34" charset="0"/>
            </a:endParaRPr>
          </a:p>
          <a:p>
            <a:pPr marL="0" indent="0">
              <a:buNone/>
            </a:pPr>
            <a:endParaRPr lang="en-GB" sz="1400" dirty="0">
              <a:solidFill>
                <a:srgbClr val="C00000"/>
              </a:solidFill>
              <a:latin typeface="+mj-lt"/>
            </a:endParaRPr>
          </a:p>
        </p:txBody>
      </p:sp>
      <p:sp>
        <p:nvSpPr>
          <p:cNvPr id="12" name="TextBox 11">
            <a:extLst>
              <a:ext uri="{FF2B5EF4-FFF2-40B4-BE49-F238E27FC236}">
                <a16:creationId xmlns:a16="http://schemas.microsoft.com/office/drawing/2014/main" id="{F1F7155E-0EBD-92BA-76DF-5C737387A285}"/>
              </a:ext>
            </a:extLst>
          </p:cNvPr>
          <p:cNvSpPr txBox="1"/>
          <p:nvPr/>
        </p:nvSpPr>
        <p:spPr>
          <a:xfrm>
            <a:off x="814779" y="1342952"/>
            <a:ext cx="9963052" cy="954107"/>
          </a:xfrm>
          <a:prstGeom prst="rect">
            <a:avLst/>
          </a:prstGeom>
          <a:noFill/>
        </p:spPr>
        <p:txBody>
          <a:bodyPr wrap="square">
            <a:spAutoFit/>
          </a:bodyPr>
          <a:lstStyle/>
          <a:p>
            <a:pPr marL="0" indent="0">
              <a:buNone/>
            </a:pPr>
            <a:r>
              <a:rPr lang="en-GB" sz="1400" dirty="0">
                <a:solidFill>
                  <a:srgbClr val="C00000"/>
                </a:solidFill>
                <a:latin typeface="+mj-lt"/>
              </a:rPr>
              <a:t>Tier 1 - U18</a:t>
            </a:r>
          </a:p>
          <a:p>
            <a:pPr>
              <a:buFont typeface="Wingdings" panose="05000000000000000000" pitchFamily="2" charset="2"/>
              <a:buChar char="Ø"/>
            </a:pPr>
            <a:r>
              <a:rPr lang="en-GB" sz="1400" dirty="0">
                <a:solidFill>
                  <a:schemeClr val="tx1"/>
                </a:solidFill>
                <a:latin typeface="+mj-lt"/>
              </a:rPr>
              <a:t>Play within league – remain at Area level</a:t>
            </a:r>
          </a:p>
          <a:p>
            <a:pPr>
              <a:buFont typeface="Wingdings" panose="05000000000000000000" pitchFamily="2" charset="2"/>
              <a:buChar char="Ø"/>
            </a:pPr>
            <a:r>
              <a:rPr lang="en-GB" sz="1400" dirty="0">
                <a:solidFill>
                  <a:schemeClr val="tx1"/>
                </a:solidFill>
                <a:latin typeface="+mj-lt"/>
                <a:cs typeface="Calibri"/>
              </a:rPr>
              <a:t>No Supra League at this age group</a:t>
            </a:r>
          </a:p>
          <a:p>
            <a:pPr>
              <a:buFont typeface="Wingdings" panose="05000000000000000000" pitchFamily="2" charset="2"/>
              <a:buChar char="Ø"/>
            </a:pPr>
            <a:r>
              <a:rPr lang="en-GB" sz="1400" dirty="0">
                <a:solidFill>
                  <a:schemeClr val="tx1"/>
                </a:solidFill>
                <a:latin typeface="+mj-lt"/>
                <a:cs typeface="Calibri"/>
              </a:rPr>
              <a:t>Travel across the whole Area</a:t>
            </a:r>
          </a:p>
        </p:txBody>
      </p:sp>
    </p:spTree>
    <p:extLst>
      <p:ext uri="{BB962C8B-B14F-4D97-AF65-F5344CB8AC3E}">
        <p14:creationId xmlns:p14="http://schemas.microsoft.com/office/powerpoint/2010/main" val="156801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Guidance for Tiers</a:t>
            </a:r>
            <a:endParaRPr lang="en-GB" sz="1800"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graphicFrame>
        <p:nvGraphicFramePr>
          <p:cNvPr id="3" name="Table 2">
            <a:extLst>
              <a:ext uri="{FF2B5EF4-FFF2-40B4-BE49-F238E27FC236}">
                <a16:creationId xmlns:a16="http://schemas.microsoft.com/office/drawing/2014/main" id="{86AB8EBA-8203-AE4C-464B-19A79C6A5339}"/>
              </a:ext>
            </a:extLst>
          </p:cNvPr>
          <p:cNvGraphicFramePr>
            <a:graphicFrameLocks noGrp="1"/>
          </p:cNvGraphicFramePr>
          <p:nvPr>
            <p:extLst>
              <p:ext uri="{D42A27DB-BD31-4B8C-83A1-F6EECF244321}">
                <p14:modId xmlns:p14="http://schemas.microsoft.com/office/powerpoint/2010/main" val="4020826765"/>
              </p:ext>
            </p:extLst>
          </p:nvPr>
        </p:nvGraphicFramePr>
        <p:xfrm>
          <a:off x="838201" y="1224792"/>
          <a:ext cx="9264161" cy="4783303"/>
        </p:xfrm>
        <a:graphic>
          <a:graphicData uri="http://schemas.openxmlformats.org/drawingml/2006/table">
            <a:tbl>
              <a:tblPr firstRow="1" bandRow="1">
                <a:tableStyleId>{21E4AEA4-8DFA-4A89-87EB-49C32662AFE0}</a:tableStyleId>
              </a:tblPr>
              <a:tblGrid>
                <a:gridCol w="2726325">
                  <a:extLst>
                    <a:ext uri="{9D8B030D-6E8A-4147-A177-3AD203B41FA5}">
                      <a16:colId xmlns:a16="http://schemas.microsoft.com/office/drawing/2014/main" val="3327590818"/>
                    </a:ext>
                  </a:extLst>
                </a:gridCol>
                <a:gridCol w="6537836">
                  <a:extLst>
                    <a:ext uri="{9D8B030D-6E8A-4147-A177-3AD203B41FA5}">
                      <a16:colId xmlns:a16="http://schemas.microsoft.com/office/drawing/2014/main" val="205945196"/>
                    </a:ext>
                  </a:extLst>
                </a:gridCol>
              </a:tblGrid>
              <a:tr h="351578">
                <a:tc>
                  <a:txBody>
                    <a:bodyPr/>
                    <a:lstStyle/>
                    <a:p>
                      <a:r>
                        <a:rPr lang="en-GB" sz="1400" dirty="0">
                          <a:latin typeface="+mj-lt"/>
                        </a:rPr>
                        <a:t>Tier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66A2E"/>
                    </a:solidFill>
                  </a:tcPr>
                </a:tc>
                <a:tc>
                  <a:txBody>
                    <a:bodyPr/>
                    <a:lstStyle/>
                    <a:p>
                      <a:r>
                        <a:rPr lang="en-GB" sz="1400" dirty="0">
                          <a:latin typeface="+mj-lt"/>
                        </a:rPr>
                        <a:t>Guidelines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66A2E"/>
                    </a:solidFill>
                  </a:tcPr>
                </a:tc>
                <a:extLst>
                  <a:ext uri="{0D108BD9-81ED-4DB2-BD59-A6C34878D82A}">
                    <a16:rowId xmlns:a16="http://schemas.microsoft.com/office/drawing/2014/main" val="892203538"/>
                  </a:ext>
                </a:extLst>
              </a:tr>
              <a:tr h="1248266">
                <a:tc>
                  <a:txBody>
                    <a:bodyPr/>
                    <a:lstStyle/>
                    <a:p>
                      <a:r>
                        <a:rPr lang="en-GB" sz="1400" dirty="0">
                          <a:latin typeface="+mj-lt"/>
                        </a:rPr>
                        <a:t>Tier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kern="1200" dirty="0">
                          <a:solidFill>
                            <a:schemeClr val="dk1"/>
                          </a:solidFill>
                          <a:effectLst/>
                          <a:latin typeface="+mj-lt"/>
                          <a:ea typeface="+mn-ea"/>
                          <a:cs typeface="+mn-cs"/>
                        </a:rPr>
                        <a:t>A good team with talent players (NAGS/PC/AC) this should be where any club that is showing interest in becoming a talent centre should be competing (both genders and multiple age groups).</a:t>
                      </a:r>
                    </a:p>
                    <a:p>
                      <a:pPr lvl="0">
                        <a:buNone/>
                      </a:pPr>
                      <a:r>
                        <a:rPr lang="en-GB" sz="1400" kern="1200" dirty="0">
                          <a:solidFill>
                            <a:schemeClr val="dk1"/>
                          </a:solidFill>
                          <a:effectLst/>
                          <a:latin typeface="+mj-lt"/>
                          <a:ea typeface="+mn-ea"/>
                          <a:cs typeface="+mn-cs"/>
                        </a:rPr>
                        <a:t>Travel potentially across the whole West Area and possibly beyond.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4602513"/>
                  </a:ext>
                </a:extLst>
              </a:tr>
              <a:tr h="1025437">
                <a:tc>
                  <a:txBody>
                    <a:bodyPr/>
                    <a:lstStyle/>
                    <a:p>
                      <a:r>
                        <a:rPr lang="en-GB" sz="1400" dirty="0">
                          <a:latin typeface="+mj-lt"/>
                        </a:rPr>
                        <a:t>Tier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effectLst/>
                          <a:latin typeface="+mj-lt"/>
                          <a:ea typeface="+mn-ea"/>
                          <a:cs typeface="+mn-cs"/>
                        </a:rPr>
                        <a:t>A competitive side who are looking for good opposition for competitive games.</a:t>
                      </a:r>
                    </a:p>
                    <a:p>
                      <a:pPr marL="0" marR="0" lvl="0" indent="0" algn="l">
                        <a:lnSpc>
                          <a:spcPct val="100000"/>
                        </a:lnSpc>
                        <a:spcBef>
                          <a:spcPts val="0"/>
                        </a:spcBef>
                        <a:spcAft>
                          <a:spcPts val="0"/>
                        </a:spcAft>
                        <a:buClrTx/>
                        <a:buSzTx/>
                        <a:buFontTx/>
                        <a:buNone/>
                      </a:pPr>
                      <a:r>
                        <a:rPr lang="en-GB" sz="1400" kern="1200" dirty="0">
                          <a:solidFill>
                            <a:schemeClr val="dk1"/>
                          </a:solidFill>
                          <a:effectLst/>
                          <a:latin typeface="+mj-lt"/>
                          <a:ea typeface="+mn-ea"/>
                          <a:cs typeface="+mn-cs"/>
                        </a:rPr>
                        <a:t>Travel more likely to be based around the north/south of the West Area. Travel could increase in the latter staged of the league.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7564462"/>
                  </a:ext>
                </a:extLst>
              </a:tr>
              <a:tr h="1079011">
                <a:tc>
                  <a:txBody>
                    <a:bodyPr/>
                    <a:lstStyle/>
                    <a:p>
                      <a:r>
                        <a:rPr lang="en-GB" sz="1400" dirty="0">
                          <a:latin typeface="+mj-lt"/>
                        </a:rPr>
                        <a:t>Tier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kern="1200" dirty="0">
                          <a:solidFill>
                            <a:schemeClr val="dk1"/>
                          </a:solidFill>
                          <a:effectLst/>
                          <a:latin typeface="+mj-lt"/>
                          <a:ea typeface="+mn-ea"/>
                          <a:cs typeface="+mn-cs"/>
                        </a:rPr>
                        <a:t>A newly formed junior side or section looking for their first games competitively (this could be a clubs 2’s 3’s 4’s depending on the size of the club etc.</a:t>
                      </a:r>
                    </a:p>
                    <a:p>
                      <a:pPr lvl="0">
                        <a:buNone/>
                      </a:pPr>
                      <a:r>
                        <a:rPr lang="en-GB" sz="1400" kern="1200" dirty="0">
                          <a:solidFill>
                            <a:schemeClr val="dk1"/>
                          </a:solidFill>
                          <a:effectLst/>
                          <a:latin typeface="+mj-lt"/>
                          <a:ea typeface="+mn-ea"/>
                          <a:cs typeface="+mn-cs"/>
                        </a:rPr>
                        <a:t>Local travel only with limited travel even at play off stages.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9775494"/>
                  </a:ext>
                </a:extLst>
              </a:tr>
              <a:tr h="1079011">
                <a:tc>
                  <a:txBody>
                    <a:bodyPr/>
                    <a:lstStyle/>
                    <a:p>
                      <a:r>
                        <a:rPr lang="en-GB" sz="1400" dirty="0">
                          <a:latin typeface="+mj-lt"/>
                        </a:rPr>
                        <a:t>Tier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mj-lt"/>
                        </a:rPr>
                        <a:t>Counties to organise. </a:t>
                      </a:r>
                    </a:p>
                    <a:p>
                      <a:endParaRPr lang="en-GB" sz="1400" dirty="0">
                        <a:latin typeface="+mj-lt"/>
                      </a:endParaRPr>
                    </a:p>
                    <a:p>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kern="1200" dirty="0">
                          <a:solidFill>
                            <a:schemeClr val="dk1"/>
                          </a:solidFill>
                          <a:effectLst/>
                          <a:latin typeface="+mj-lt"/>
                          <a:ea typeface="+mn-ea"/>
                          <a:cs typeface="+mn-cs"/>
                        </a:rPr>
                        <a:t>A growing junior section or new junior section. This is likely to be 7 a side or similar as they don’t have enough for a full team. Very informal learning environment. Probably no need for results to be recorded.</a:t>
                      </a:r>
                      <a:endParaRPr lang="en-GB"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7421808"/>
                  </a:ext>
                </a:extLst>
              </a:tr>
            </a:tbl>
          </a:graphicData>
        </a:graphic>
      </p:graphicFrame>
    </p:spTree>
    <p:extLst>
      <p:ext uri="{BB962C8B-B14F-4D97-AF65-F5344CB8AC3E}">
        <p14:creationId xmlns:p14="http://schemas.microsoft.com/office/powerpoint/2010/main" val="3795917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Before entering Clubs need to consider the following</a:t>
            </a:r>
            <a:r>
              <a:rPr lang="en-GB" sz="2800" dirty="0"/>
              <a:t>.</a:t>
            </a:r>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5" name="TextBox 4">
            <a:extLst>
              <a:ext uri="{FF2B5EF4-FFF2-40B4-BE49-F238E27FC236}">
                <a16:creationId xmlns:a16="http://schemas.microsoft.com/office/drawing/2014/main" id="{92096766-913B-D0E5-4B1A-1D13334F6549}"/>
              </a:ext>
            </a:extLst>
          </p:cNvPr>
          <p:cNvSpPr txBox="1"/>
          <p:nvPr/>
        </p:nvSpPr>
        <p:spPr>
          <a:xfrm>
            <a:off x="694592" y="1582341"/>
            <a:ext cx="8994531" cy="2523768"/>
          </a:xfrm>
          <a:prstGeom prst="rect">
            <a:avLst/>
          </a:prstGeom>
          <a:noFill/>
        </p:spPr>
        <p:txBody>
          <a:bodyPr wrap="square">
            <a:spAutoFit/>
          </a:bodyPr>
          <a:lstStyle/>
          <a:p>
            <a:pPr marL="285750" indent="-285750">
              <a:buFont typeface="Wingdings" panose="05000000000000000000" pitchFamily="2" charset="2"/>
              <a:buChar char="Ø"/>
            </a:pPr>
            <a:r>
              <a:rPr lang="en-GB" sz="1400" dirty="0">
                <a:latin typeface="+mj-lt"/>
                <a:ea typeface="Calibri"/>
                <a:cs typeface="Calibri"/>
              </a:rPr>
              <a:t>All members involved with their Junior league team  to  read the EH junior regulations thoroughly.</a:t>
            </a:r>
          </a:p>
          <a:p>
            <a:pPr marL="285750" indent="-285750">
              <a:buFont typeface="Wingdings" panose="05000000000000000000" pitchFamily="2" charset="2"/>
              <a:buChar char="Ø"/>
            </a:pPr>
            <a:r>
              <a:rPr lang="en-GB" sz="1400" dirty="0">
                <a:latin typeface="+mj-lt"/>
                <a:ea typeface="Calibri"/>
                <a:cs typeface="Calibri"/>
              </a:rPr>
              <a:t>Clubs to enter the correct Tier for the standard of their team. </a:t>
            </a:r>
          </a:p>
          <a:p>
            <a:pPr marL="285750" indent="-285750">
              <a:buFont typeface="Wingdings" panose="05000000000000000000" pitchFamily="2" charset="2"/>
              <a:buChar char="Ø"/>
            </a:pPr>
            <a:r>
              <a:rPr lang="en-GB" sz="1400" dirty="0">
                <a:effectLst/>
                <a:latin typeface="+mj-lt"/>
                <a:ea typeface="Calibri" panose="020F0502020204030204" pitchFamily="34" charset="0"/>
              </a:rPr>
              <a:t>All matches in all competitions must be played on the scheduled date, or approved and agreed with a revised date by the West Committee. Games are to be  played on the next available slip date or within 14 days of the original fixture</a:t>
            </a:r>
            <a:endParaRPr lang="en-GB" sz="1400" dirty="0">
              <a:latin typeface="+mj-lt"/>
              <a:ea typeface="Calibri"/>
              <a:cs typeface="Calibri"/>
            </a:endParaRPr>
          </a:p>
          <a:p>
            <a:pPr marL="285750" indent="-285750">
              <a:buFont typeface="Wingdings" panose="05000000000000000000" pitchFamily="2" charset="2"/>
              <a:buChar char="Ø"/>
            </a:pPr>
            <a:r>
              <a:rPr lang="en-GB" sz="1400" dirty="0">
                <a:latin typeface="+mj-lt"/>
                <a:ea typeface="Calibri"/>
                <a:cs typeface="Calibri"/>
              </a:rPr>
              <a:t>Team sheets for T1 &amp; T2 will be required to be submitted on to GMS on the day of the fixture. </a:t>
            </a:r>
          </a:p>
          <a:p>
            <a:pPr marL="285750" indent="-285750">
              <a:buFont typeface="Wingdings" panose="05000000000000000000" pitchFamily="2" charset="2"/>
              <a:buChar char="Ø"/>
            </a:pPr>
            <a:r>
              <a:rPr lang="en-GB" sz="1400" dirty="0">
                <a:latin typeface="+mj-lt"/>
                <a:ea typeface="Calibri"/>
                <a:cs typeface="Calibri"/>
              </a:rPr>
              <a:t>Teams will be required to supply a competent/level 1 umpire to fixtures unless informed in advance by the competition organiser. </a:t>
            </a:r>
          </a:p>
          <a:p>
            <a:pPr marL="285750" indent="-285750">
              <a:buFont typeface="Wingdings" panose="05000000000000000000" pitchFamily="2" charset="2"/>
              <a:buChar char="Ø"/>
            </a:pPr>
            <a:r>
              <a:rPr lang="en-GB" sz="1400" dirty="0">
                <a:latin typeface="+mj-lt"/>
                <a:ea typeface="Calibri"/>
                <a:cs typeface="Calibri"/>
              </a:rPr>
              <a:t>Fixtures to be confirmed with the opposition no later than 14 days in advance of the fixture. </a:t>
            </a:r>
          </a:p>
          <a:p>
            <a:pPr marL="285750" indent="-285750">
              <a:buFont typeface="Wingdings" panose="05000000000000000000" pitchFamily="2" charset="2"/>
              <a:buChar char="Ø"/>
            </a:pPr>
            <a:r>
              <a:rPr lang="en-GB" sz="1400" dirty="0">
                <a:latin typeface="+mj-lt"/>
                <a:ea typeface="Calibri"/>
                <a:cs typeface="Calibri"/>
              </a:rPr>
              <a:t>Clubs to be expected to travel to all away fixtures in their leagues.</a:t>
            </a:r>
          </a:p>
          <a:p>
            <a:pPr marL="285750" indent="-285750">
              <a:buFont typeface="Wingdings" panose="05000000000000000000" pitchFamily="2" charset="2"/>
              <a:buChar char="Ø"/>
            </a:pPr>
            <a:r>
              <a:rPr lang="en-GB" sz="1400" dirty="0">
                <a:latin typeface="+mj-lt"/>
                <a:ea typeface="Calibri"/>
                <a:cs typeface="Calibri"/>
              </a:rPr>
              <a:t>Clubs to make sure they have the support for each team to host and travel to all fixtures.</a:t>
            </a:r>
          </a:p>
          <a:p>
            <a:pPr marL="285750" indent="-285750">
              <a:buFont typeface="Wingdings" panose="05000000000000000000" pitchFamily="2" charset="2"/>
              <a:buChar char="Ø"/>
            </a:pPr>
            <a:endParaRPr lang="en-GB" dirty="0">
              <a:latin typeface="+mj-lt"/>
              <a:ea typeface="Calibri"/>
              <a:cs typeface="Calibri"/>
            </a:endParaRPr>
          </a:p>
        </p:txBody>
      </p:sp>
    </p:spTree>
    <p:extLst>
      <p:ext uri="{BB962C8B-B14F-4D97-AF65-F5344CB8AC3E}">
        <p14:creationId xmlns:p14="http://schemas.microsoft.com/office/powerpoint/2010/main" val="233970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8C75A-7235-198F-8F3D-6B62B3D55A4D}"/>
              </a:ext>
            </a:extLst>
          </p:cNvPr>
          <p:cNvSpPr>
            <a:spLocks noGrp="1"/>
          </p:cNvSpPr>
          <p:nvPr>
            <p:ph type="ctrTitle"/>
          </p:nvPr>
        </p:nvSpPr>
        <p:spPr>
          <a:xfrm>
            <a:off x="1524000" y="163299"/>
            <a:ext cx="9144000" cy="719390"/>
          </a:xfrm>
        </p:spPr>
        <p:txBody>
          <a:bodyPr>
            <a:normAutofit/>
          </a:bodyPr>
          <a:lstStyle/>
          <a:p>
            <a:r>
              <a:rPr lang="en-GB" sz="1800" b="1" dirty="0"/>
              <a:t>What West Junior Leagues will be offered </a:t>
            </a:r>
            <a:br>
              <a:rPr lang="en-GB" sz="1800" b="1" dirty="0"/>
            </a:br>
            <a:r>
              <a:rPr lang="en-GB" sz="1800" b="1" dirty="0"/>
              <a:t>for 2023-2024</a:t>
            </a:r>
            <a:endParaRPr lang="en-GB" sz="1800" dirty="0"/>
          </a:p>
        </p:txBody>
      </p:sp>
      <p:pic>
        <p:nvPicPr>
          <p:cNvPr id="9" name="Picture 8">
            <a:extLst>
              <a:ext uri="{FF2B5EF4-FFF2-40B4-BE49-F238E27FC236}">
                <a16:creationId xmlns:a16="http://schemas.microsoft.com/office/drawing/2014/main" id="{0838F079-B064-5E6C-70B4-9B19BBD8A193}"/>
              </a:ext>
            </a:extLst>
          </p:cNvPr>
          <p:cNvPicPr>
            <a:picLocks noChangeAspect="1"/>
          </p:cNvPicPr>
          <p:nvPr/>
        </p:nvPicPr>
        <p:blipFill>
          <a:blip r:embed="rId2"/>
          <a:stretch>
            <a:fillRect/>
          </a:stretch>
        </p:blipFill>
        <p:spPr>
          <a:xfrm flipH="1">
            <a:off x="11685242" y="6136849"/>
            <a:ext cx="506758" cy="702229"/>
          </a:xfrm>
          <a:prstGeom prst="rect">
            <a:avLst/>
          </a:prstGeom>
        </p:spPr>
      </p:pic>
      <p:pic>
        <p:nvPicPr>
          <p:cNvPr id="4" name="Picture 3">
            <a:extLst>
              <a:ext uri="{FF2B5EF4-FFF2-40B4-BE49-F238E27FC236}">
                <a16:creationId xmlns:a16="http://schemas.microsoft.com/office/drawing/2014/main" id="{B29CC68C-0801-D810-1B4F-C9871EA229DE}"/>
              </a:ext>
            </a:extLst>
          </p:cNvPr>
          <p:cNvPicPr>
            <a:picLocks noChangeAspect="1"/>
          </p:cNvPicPr>
          <p:nvPr/>
        </p:nvPicPr>
        <p:blipFill>
          <a:blip r:embed="rId3"/>
          <a:stretch>
            <a:fillRect/>
          </a:stretch>
        </p:blipFill>
        <p:spPr>
          <a:xfrm>
            <a:off x="10777832" y="163298"/>
            <a:ext cx="1213209" cy="1572904"/>
          </a:xfrm>
          <a:prstGeom prst="rect">
            <a:avLst/>
          </a:prstGeom>
        </p:spPr>
      </p:pic>
      <p:pic>
        <p:nvPicPr>
          <p:cNvPr id="7" name="Picture 6">
            <a:extLst>
              <a:ext uri="{FF2B5EF4-FFF2-40B4-BE49-F238E27FC236}">
                <a16:creationId xmlns:a16="http://schemas.microsoft.com/office/drawing/2014/main" id="{6302F07F-A788-0FAA-81F8-0AA62B46422F}"/>
              </a:ext>
            </a:extLst>
          </p:cNvPr>
          <p:cNvPicPr>
            <a:picLocks noChangeAspect="1"/>
          </p:cNvPicPr>
          <p:nvPr/>
        </p:nvPicPr>
        <p:blipFill>
          <a:blip r:embed="rId4"/>
          <a:stretch>
            <a:fillRect/>
          </a:stretch>
        </p:blipFill>
        <p:spPr>
          <a:xfrm>
            <a:off x="0" y="6136849"/>
            <a:ext cx="814782" cy="721151"/>
          </a:xfrm>
          <a:prstGeom prst="rect">
            <a:avLst/>
          </a:prstGeom>
        </p:spPr>
      </p:pic>
      <p:pic>
        <p:nvPicPr>
          <p:cNvPr id="8" name="Picture 7">
            <a:extLst>
              <a:ext uri="{FF2B5EF4-FFF2-40B4-BE49-F238E27FC236}">
                <a16:creationId xmlns:a16="http://schemas.microsoft.com/office/drawing/2014/main" id="{357D141A-AF6D-FD3A-CF04-778DCAD1C4F6}"/>
              </a:ext>
            </a:extLst>
          </p:cNvPr>
          <p:cNvPicPr>
            <a:picLocks noChangeAspect="1"/>
          </p:cNvPicPr>
          <p:nvPr/>
        </p:nvPicPr>
        <p:blipFill>
          <a:blip r:embed="rId2"/>
          <a:stretch>
            <a:fillRect/>
          </a:stretch>
        </p:blipFill>
        <p:spPr>
          <a:xfrm>
            <a:off x="0" y="73296"/>
            <a:ext cx="816935" cy="719390"/>
          </a:xfrm>
          <a:prstGeom prst="rect">
            <a:avLst/>
          </a:prstGeom>
        </p:spPr>
      </p:pic>
      <p:sp>
        <p:nvSpPr>
          <p:cNvPr id="6" name="TextBox 5">
            <a:extLst>
              <a:ext uri="{FF2B5EF4-FFF2-40B4-BE49-F238E27FC236}">
                <a16:creationId xmlns:a16="http://schemas.microsoft.com/office/drawing/2014/main" id="{C926A504-DAD6-E7FF-1A69-69576B5244DD}"/>
              </a:ext>
            </a:extLst>
          </p:cNvPr>
          <p:cNvSpPr txBox="1"/>
          <p:nvPr/>
        </p:nvSpPr>
        <p:spPr>
          <a:xfrm>
            <a:off x="3967994" y="1140903"/>
            <a:ext cx="5142450" cy="1169551"/>
          </a:xfrm>
          <a:prstGeom prst="rect">
            <a:avLst/>
          </a:prstGeom>
          <a:noFill/>
        </p:spPr>
        <p:txBody>
          <a:bodyPr wrap="square">
            <a:spAutoFit/>
          </a:bodyPr>
          <a:lstStyle/>
          <a:p>
            <a:pPr marL="285750" indent="-285750">
              <a:buFont typeface="Wingdings" panose="05000000000000000000" pitchFamily="2" charset="2"/>
              <a:buChar char="Ø"/>
              <a:defRPr/>
            </a:pPr>
            <a:r>
              <a:rPr lang="en-GB" sz="1400" b="0" i="0" u="none" strike="noStrike" dirty="0">
                <a:solidFill>
                  <a:srgbClr val="000000"/>
                </a:solidFill>
                <a:latin typeface="+mj-lt"/>
              </a:rPr>
              <a:t>U16 Boys Tier 2 &amp; U16 Girls Tier 2</a:t>
            </a:r>
          </a:p>
          <a:p>
            <a:pPr marL="285750" indent="-285750">
              <a:buFont typeface="Wingdings" panose="05000000000000000000" pitchFamily="2" charset="2"/>
              <a:buChar char="Ø"/>
              <a:defRPr/>
            </a:pPr>
            <a:r>
              <a:rPr lang="en-GB" sz="1400" dirty="0">
                <a:solidFill>
                  <a:srgbClr val="000000"/>
                </a:solidFill>
                <a:latin typeface="+mj-lt"/>
              </a:rPr>
              <a:t>U16 Boys Tier 3 &amp; U16 Girls Tier 3 </a:t>
            </a:r>
            <a:endParaRPr lang="en-GB" sz="1400" b="0" i="0" u="none" strike="noStrike" dirty="0">
              <a:solidFill>
                <a:srgbClr val="000000"/>
              </a:solidFill>
              <a:latin typeface="+mj-lt"/>
            </a:endParaRPr>
          </a:p>
          <a:p>
            <a:pPr marL="285750" indent="-285750">
              <a:buFont typeface="Wingdings" panose="05000000000000000000" pitchFamily="2" charset="2"/>
              <a:buChar char="Ø"/>
              <a:defRPr/>
            </a:pPr>
            <a:r>
              <a:rPr lang="en-GB" sz="1400" b="0" i="0" u="none" strike="noStrike" dirty="0">
                <a:solidFill>
                  <a:srgbClr val="000000"/>
                </a:solidFill>
                <a:latin typeface="+mj-lt"/>
              </a:rPr>
              <a:t>U14 Boys Tier 1 &amp; U14 Girls Tier 1 </a:t>
            </a:r>
          </a:p>
          <a:p>
            <a:pPr marL="285750" indent="-285750">
              <a:buFont typeface="Wingdings" panose="05000000000000000000" pitchFamily="2" charset="2"/>
              <a:buChar char="Ø"/>
              <a:defRPr/>
            </a:pPr>
            <a:r>
              <a:rPr lang="en-GB" sz="1400" b="0" i="0" u="none" strike="noStrike" dirty="0">
                <a:solidFill>
                  <a:srgbClr val="000000"/>
                </a:solidFill>
                <a:latin typeface="+mj-lt"/>
              </a:rPr>
              <a:t>U14 Boys Tier 2 &amp; U14 Girls Tier 2</a:t>
            </a:r>
          </a:p>
          <a:p>
            <a:pPr marL="285750" indent="-285750">
              <a:buFont typeface="Wingdings" panose="05000000000000000000" pitchFamily="2" charset="2"/>
              <a:buChar char="Ø"/>
              <a:defRPr/>
            </a:pPr>
            <a:r>
              <a:rPr lang="en-GB" sz="1400" b="0" i="0" u="none" strike="noStrike" dirty="0">
                <a:solidFill>
                  <a:srgbClr val="000000"/>
                </a:solidFill>
                <a:latin typeface="+mj-lt"/>
              </a:rPr>
              <a:t>U14 Boys Tier 3 &amp; U14 Girls Tier 3</a:t>
            </a:r>
          </a:p>
        </p:txBody>
      </p:sp>
      <p:sp>
        <p:nvSpPr>
          <p:cNvPr id="11" name="TextBox 10">
            <a:extLst>
              <a:ext uri="{FF2B5EF4-FFF2-40B4-BE49-F238E27FC236}">
                <a16:creationId xmlns:a16="http://schemas.microsoft.com/office/drawing/2014/main" id="{D476BEFC-7248-3ACF-C3C4-F3AA73223877}"/>
              </a:ext>
            </a:extLst>
          </p:cNvPr>
          <p:cNvSpPr txBox="1"/>
          <p:nvPr/>
        </p:nvSpPr>
        <p:spPr>
          <a:xfrm>
            <a:off x="1169377" y="3145872"/>
            <a:ext cx="9498623" cy="2308324"/>
          </a:xfrm>
          <a:prstGeom prst="rect">
            <a:avLst/>
          </a:prstGeom>
          <a:noFill/>
        </p:spPr>
        <p:txBody>
          <a:bodyPr wrap="square">
            <a:spAutoFit/>
          </a:bodyPr>
          <a:lstStyle/>
          <a:p>
            <a:r>
              <a:rPr lang="en-GB" sz="1400" dirty="0">
                <a:latin typeface="+mj-lt"/>
              </a:rPr>
              <a:t>All leagues will be subject to demand and will need to have a minimum of 4 entries to be viable.</a:t>
            </a:r>
          </a:p>
          <a:p>
            <a:r>
              <a:rPr lang="en-GB" sz="1400" dirty="0">
                <a:latin typeface="+mj-lt"/>
              </a:rPr>
              <a:t>Some age groups and tiers may vary in structure ( League, triangular fixtures ,1 day festivals ) depending on number of teams wishing to enter and their geographic locations. </a:t>
            </a:r>
          </a:p>
          <a:p>
            <a:endParaRPr lang="en-GB" sz="1400" dirty="0">
              <a:latin typeface="+mj-lt"/>
            </a:endParaRPr>
          </a:p>
          <a:p>
            <a:r>
              <a:rPr lang="en-GB" sz="1400" dirty="0">
                <a:solidFill>
                  <a:srgbClr val="000000"/>
                </a:solidFill>
                <a:effectLst/>
                <a:latin typeface="+mj-lt"/>
                <a:ea typeface="Calibri" panose="020F0502020204030204" pitchFamily="34" charset="0"/>
              </a:rPr>
              <a:t>The link below will take you to the entry form to fill in. This form is purely to indicate number of teams wishing to take part and to enable us to start planning. Once entries have been collected, the West Committee will contact you again to confirm structures and your participation</a:t>
            </a:r>
            <a:br>
              <a:rPr lang="en-GB" sz="1400" dirty="0">
                <a:solidFill>
                  <a:srgbClr val="000000"/>
                </a:solidFill>
                <a:effectLst/>
                <a:latin typeface="+mj-lt"/>
                <a:ea typeface="Calibri" panose="020F0502020204030204" pitchFamily="34" charset="0"/>
              </a:rPr>
            </a:br>
            <a:r>
              <a:rPr lang="en-GB" sz="1400" u="sng" dirty="0">
                <a:solidFill>
                  <a:srgbClr val="0563C1"/>
                </a:solidFill>
                <a:effectLst/>
                <a:latin typeface="+mj-lt"/>
                <a:ea typeface="Calibri" panose="020F0502020204030204" pitchFamily="34" charset="0"/>
                <a:hlinkClick r:id="rId5"/>
              </a:rPr>
              <a:t>https://forms.office.com/Pages/ResponsePage.aspx?id=-Mr8aL5rOkmKzhhCEJS1wxYcqdnBF61LuhywLcL0OQpUMzVRMk5DNk5UTkZGTkNBM1haV0Y2U1BRTy4u</a:t>
            </a:r>
            <a:endParaRPr lang="en-GB" sz="1400" dirty="0">
              <a:effectLst/>
              <a:latin typeface="+mj-lt"/>
              <a:ea typeface="Calibri" panose="020F0502020204030204" pitchFamily="34" charset="0"/>
            </a:endParaRPr>
          </a:p>
          <a:p>
            <a:endParaRPr lang="en-GB" sz="1400" dirty="0">
              <a:latin typeface="+mj-lt"/>
            </a:endParaRPr>
          </a:p>
        </p:txBody>
      </p:sp>
    </p:spTree>
    <p:extLst>
      <p:ext uri="{BB962C8B-B14F-4D97-AF65-F5344CB8AC3E}">
        <p14:creationId xmlns:p14="http://schemas.microsoft.com/office/powerpoint/2010/main" val="5293965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TotalTime>
  <Words>1863</Words>
  <Application>Microsoft Office PowerPoint</Application>
  <PresentationFormat>Widescreen</PresentationFormat>
  <Paragraphs>351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    West Area Juniors Competitions  Review &amp; Planning 2023 2024  </vt:lpstr>
      <vt:lpstr>West Junior League Results  Boys 2022 2023 </vt:lpstr>
      <vt:lpstr>West Junior League Results  Girls 2022 2023 </vt:lpstr>
      <vt:lpstr>Supra  League Results for West Junior Clubs 2023 </vt:lpstr>
      <vt:lpstr>Breakdown of the West Junior league  2022 2023</vt:lpstr>
      <vt:lpstr>Junior Leagues  U18 16 &amp; 14 Tier 1 </vt:lpstr>
      <vt:lpstr>Guidance for Tiers</vt:lpstr>
      <vt:lpstr>Before entering Clubs need to consider the following.</vt:lpstr>
      <vt:lpstr>What West Junior Leagues will be offered  for 2023-2024</vt:lpstr>
      <vt:lpstr>When to enter into the West League </vt:lpstr>
      <vt:lpstr>West Clubs in2hockey results 2023</vt:lpstr>
      <vt:lpstr>Who leads what at County &amp; West level  for  Junior Clubs </vt:lpstr>
      <vt:lpstr>West Sub Areas  offer for Junior  competition</vt:lpstr>
      <vt:lpstr>West Clubs Indoor results  2023-2024</vt:lpstr>
      <vt:lpstr>West Clubs Indoor Dates   2023-2024</vt:lpstr>
      <vt:lpstr>Anything I have missed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Juniors League Review &amp; Planning Thursday 11 May 2023  </dc:title>
  <dc:creator>Jackie Stanley</dc:creator>
  <cp:lastModifiedBy>Jackie Stanley</cp:lastModifiedBy>
  <cp:revision>2</cp:revision>
  <cp:lastPrinted>2023-05-11T17:11:16Z</cp:lastPrinted>
  <dcterms:created xsi:type="dcterms:W3CDTF">2023-05-08T14:56:32Z</dcterms:created>
  <dcterms:modified xsi:type="dcterms:W3CDTF">2023-08-18T09:07:55Z</dcterms:modified>
</cp:coreProperties>
</file>